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601200" cy="12801600" type="A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4" autoAdjust="0"/>
    <p:restoredTop sz="94660"/>
  </p:normalViewPr>
  <p:slideViewPr>
    <p:cSldViewPr snapToGrid="0">
      <p:cViewPr varScale="1">
        <p:scale>
          <a:sx n="60" d="100"/>
          <a:sy n="60" d="100"/>
        </p:scale>
        <p:origin x="267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A5A5D-3483-4C1F-A696-1FCD604FB90B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8CB99-57EC-4924-8586-A3E731B16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593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A5A5D-3483-4C1F-A696-1FCD604FB90B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8CB99-57EC-4924-8586-A3E731B16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36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A5A5D-3483-4C1F-A696-1FCD604FB90B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8CB99-57EC-4924-8586-A3E731B16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544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A5A5D-3483-4C1F-A696-1FCD604FB90B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8CB99-57EC-4924-8586-A3E731B16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240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A5A5D-3483-4C1F-A696-1FCD604FB90B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8CB99-57EC-4924-8586-A3E731B16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999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A5A5D-3483-4C1F-A696-1FCD604FB90B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8CB99-57EC-4924-8586-A3E731B16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829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A5A5D-3483-4C1F-A696-1FCD604FB90B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8CB99-57EC-4924-8586-A3E731B16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794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A5A5D-3483-4C1F-A696-1FCD604FB90B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8CB99-57EC-4924-8586-A3E731B16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39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A5A5D-3483-4C1F-A696-1FCD604FB90B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8CB99-57EC-4924-8586-A3E731B16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985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A5A5D-3483-4C1F-A696-1FCD604FB90B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8CB99-57EC-4924-8586-A3E731B16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525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A5A5D-3483-4C1F-A696-1FCD604FB90B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8CB99-57EC-4924-8586-A3E731B16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610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A5A5D-3483-4C1F-A696-1FCD604FB90B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8CB99-57EC-4924-8586-A3E731B16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718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B49FF51-D9F2-4C8B-B497-8277B8E2CDC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" b="198"/>
          <a:stretch/>
        </p:blipFill>
        <p:spPr>
          <a:xfrm>
            <a:off x="467226" y="323600"/>
            <a:ext cx="8628648" cy="11918678"/>
          </a:xfrm>
          <a:prstGeom prst="rect">
            <a:avLst/>
          </a:prstGeom>
          <a:noFill/>
          <a:ln w="38100">
            <a:noFill/>
            <a:prstDash val="solid"/>
          </a:ln>
        </p:spPr>
      </p:pic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A1DF5A1-DF57-4B89-8A63-89423A30420D}"/>
              </a:ext>
            </a:extLst>
          </p:cNvPr>
          <p:cNvSpPr/>
          <p:nvPr/>
        </p:nvSpPr>
        <p:spPr>
          <a:xfrm>
            <a:off x="4168139" y="3780578"/>
            <a:ext cx="957697" cy="943821"/>
          </a:xfrm>
          <a:custGeom>
            <a:avLst/>
            <a:gdLst>
              <a:gd name="connsiteX0" fmla="*/ 0 w 993741"/>
              <a:gd name="connsiteY0" fmla="*/ 97377 h 962247"/>
              <a:gd name="connsiteX1" fmla="*/ 499110 w 993741"/>
              <a:gd name="connsiteY1" fmla="*/ 40227 h 962247"/>
              <a:gd name="connsiteX2" fmla="*/ 857250 w 993741"/>
              <a:gd name="connsiteY2" fmla="*/ 623157 h 962247"/>
              <a:gd name="connsiteX3" fmla="*/ 990600 w 993741"/>
              <a:gd name="connsiteY3" fmla="*/ 752697 h 962247"/>
              <a:gd name="connsiteX4" fmla="*/ 742950 w 993741"/>
              <a:gd name="connsiteY4" fmla="*/ 962247 h 962247"/>
              <a:gd name="connsiteX0" fmla="*/ 0 w 993433"/>
              <a:gd name="connsiteY0" fmla="*/ 75987 h 940857"/>
              <a:gd name="connsiteX1" fmla="*/ 560070 w 993433"/>
              <a:gd name="connsiteY1" fmla="*/ 49317 h 940857"/>
              <a:gd name="connsiteX2" fmla="*/ 857250 w 993433"/>
              <a:gd name="connsiteY2" fmla="*/ 601767 h 940857"/>
              <a:gd name="connsiteX3" fmla="*/ 990600 w 993433"/>
              <a:gd name="connsiteY3" fmla="*/ 731307 h 940857"/>
              <a:gd name="connsiteX4" fmla="*/ 742950 w 993433"/>
              <a:gd name="connsiteY4" fmla="*/ 940857 h 940857"/>
              <a:gd name="connsiteX0" fmla="*/ 0 w 993064"/>
              <a:gd name="connsiteY0" fmla="*/ 75987 h 940857"/>
              <a:gd name="connsiteX1" fmla="*/ 560070 w 993064"/>
              <a:gd name="connsiteY1" fmla="*/ 49317 h 940857"/>
              <a:gd name="connsiteX2" fmla="*/ 857250 w 993064"/>
              <a:gd name="connsiteY2" fmla="*/ 601767 h 940857"/>
              <a:gd name="connsiteX3" fmla="*/ 990600 w 993064"/>
              <a:gd name="connsiteY3" fmla="*/ 731307 h 940857"/>
              <a:gd name="connsiteX4" fmla="*/ 742950 w 993064"/>
              <a:gd name="connsiteY4" fmla="*/ 940857 h 940857"/>
              <a:gd name="connsiteX0" fmla="*/ 0 w 992923"/>
              <a:gd name="connsiteY0" fmla="*/ 75987 h 940857"/>
              <a:gd name="connsiteX1" fmla="*/ 560070 w 992923"/>
              <a:gd name="connsiteY1" fmla="*/ 49317 h 940857"/>
              <a:gd name="connsiteX2" fmla="*/ 693420 w 992923"/>
              <a:gd name="connsiteY2" fmla="*/ 216957 h 940857"/>
              <a:gd name="connsiteX3" fmla="*/ 857250 w 992923"/>
              <a:gd name="connsiteY3" fmla="*/ 601767 h 940857"/>
              <a:gd name="connsiteX4" fmla="*/ 990600 w 992923"/>
              <a:gd name="connsiteY4" fmla="*/ 731307 h 940857"/>
              <a:gd name="connsiteX5" fmla="*/ 742950 w 992923"/>
              <a:gd name="connsiteY5" fmla="*/ 940857 h 940857"/>
              <a:gd name="connsiteX0" fmla="*/ 0 w 992809"/>
              <a:gd name="connsiteY0" fmla="*/ 46915 h 911785"/>
              <a:gd name="connsiteX1" fmla="*/ 560070 w 992809"/>
              <a:gd name="connsiteY1" fmla="*/ 20245 h 911785"/>
              <a:gd name="connsiteX2" fmla="*/ 731520 w 992809"/>
              <a:gd name="connsiteY2" fmla="*/ 149785 h 911785"/>
              <a:gd name="connsiteX3" fmla="*/ 857250 w 992809"/>
              <a:gd name="connsiteY3" fmla="*/ 572695 h 911785"/>
              <a:gd name="connsiteX4" fmla="*/ 990600 w 992809"/>
              <a:gd name="connsiteY4" fmla="*/ 702235 h 911785"/>
              <a:gd name="connsiteX5" fmla="*/ 742950 w 992809"/>
              <a:gd name="connsiteY5" fmla="*/ 911785 h 911785"/>
              <a:gd name="connsiteX0" fmla="*/ 0 w 992809"/>
              <a:gd name="connsiteY0" fmla="*/ 46915 h 911785"/>
              <a:gd name="connsiteX1" fmla="*/ 560070 w 992809"/>
              <a:gd name="connsiteY1" fmla="*/ 20245 h 911785"/>
              <a:gd name="connsiteX2" fmla="*/ 731520 w 992809"/>
              <a:gd name="connsiteY2" fmla="*/ 149785 h 911785"/>
              <a:gd name="connsiteX3" fmla="*/ 857250 w 992809"/>
              <a:gd name="connsiteY3" fmla="*/ 572695 h 911785"/>
              <a:gd name="connsiteX4" fmla="*/ 990600 w 992809"/>
              <a:gd name="connsiteY4" fmla="*/ 702235 h 911785"/>
              <a:gd name="connsiteX5" fmla="*/ 742950 w 992809"/>
              <a:gd name="connsiteY5" fmla="*/ 911785 h 911785"/>
              <a:gd name="connsiteX0" fmla="*/ 0 w 992809"/>
              <a:gd name="connsiteY0" fmla="*/ 51282 h 916152"/>
              <a:gd name="connsiteX1" fmla="*/ 560070 w 992809"/>
              <a:gd name="connsiteY1" fmla="*/ 24612 h 916152"/>
              <a:gd name="connsiteX2" fmla="*/ 731520 w 992809"/>
              <a:gd name="connsiteY2" fmla="*/ 154152 h 916152"/>
              <a:gd name="connsiteX3" fmla="*/ 857250 w 992809"/>
              <a:gd name="connsiteY3" fmla="*/ 577062 h 916152"/>
              <a:gd name="connsiteX4" fmla="*/ 990600 w 992809"/>
              <a:gd name="connsiteY4" fmla="*/ 706602 h 916152"/>
              <a:gd name="connsiteX5" fmla="*/ 742950 w 992809"/>
              <a:gd name="connsiteY5" fmla="*/ 916152 h 916152"/>
              <a:gd name="connsiteX0" fmla="*/ 0 w 992809"/>
              <a:gd name="connsiteY0" fmla="*/ 59901 h 924771"/>
              <a:gd name="connsiteX1" fmla="*/ 560070 w 992809"/>
              <a:gd name="connsiteY1" fmla="*/ 33231 h 924771"/>
              <a:gd name="connsiteX2" fmla="*/ 731520 w 992809"/>
              <a:gd name="connsiteY2" fmla="*/ 162771 h 924771"/>
              <a:gd name="connsiteX3" fmla="*/ 857250 w 992809"/>
              <a:gd name="connsiteY3" fmla="*/ 585681 h 924771"/>
              <a:gd name="connsiteX4" fmla="*/ 990600 w 992809"/>
              <a:gd name="connsiteY4" fmla="*/ 715221 h 924771"/>
              <a:gd name="connsiteX5" fmla="*/ 742950 w 992809"/>
              <a:gd name="connsiteY5" fmla="*/ 924771 h 924771"/>
              <a:gd name="connsiteX0" fmla="*/ 0 w 993478"/>
              <a:gd name="connsiteY0" fmla="*/ 59901 h 943821"/>
              <a:gd name="connsiteX1" fmla="*/ 560070 w 993478"/>
              <a:gd name="connsiteY1" fmla="*/ 33231 h 943821"/>
              <a:gd name="connsiteX2" fmla="*/ 731520 w 993478"/>
              <a:gd name="connsiteY2" fmla="*/ 162771 h 943821"/>
              <a:gd name="connsiteX3" fmla="*/ 857250 w 993478"/>
              <a:gd name="connsiteY3" fmla="*/ 585681 h 943821"/>
              <a:gd name="connsiteX4" fmla="*/ 990600 w 993478"/>
              <a:gd name="connsiteY4" fmla="*/ 715221 h 943821"/>
              <a:gd name="connsiteX5" fmla="*/ 723900 w 993478"/>
              <a:gd name="connsiteY5" fmla="*/ 943821 h 943821"/>
              <a:gd name="connsiteX0" fmla="*/ 0 w 982277"/>
              <a:gd name="connsiteY0" fmla="*/ 59901 h 943821"/>
              <a:gd name="connsiteX1" fmla="*/ 560070 w 982277"/>
              <a:gd name="connsiteY1" fmla="*/ 33231 h 943821"/>
              <a:gd name="connsiteX2" fmla="*/ 731520 w 982277"/>
              <a:gd name="connsiteY2" fmla="*/ 162771 h 943821"/>
              <a:gd name="connsiteX3" fmla="*/ 857250 w 982277"/>
              <a:gd name="connsiteY3" fmla="*/ 585681 h 943821"/>
              <a:gd name="connsiteX4" fmla="*/ 979170 w 982277"/>
              <a:gd name="connsiteY4" fmla="*/ 749511 h 943821"/>
              <a:gd name="connsiteX5" fmla="*/ 723900 w 982277"/>
              <a:gd name="connsiteY5" fmla="*/ 943821 h 943821"/>
              <a:gd name="connsiteX0" fmla="*/ 0 w 980678"/>
              <a:gd name="connsiteY0" fmla="*/ 59901 h 943821"/>
              <a:gd name="connsiteX1" fmla="*/ 560070 w 980678"/>
              <a:gd name="connsiteY1" fmla="*/ 33231 h 943821"/>
              <a:gd name="connsiteX2" fmla="*/ 731520 w 980678"/>
              <a:gd name="connsiteY2" fmla="*/ 162771 h 943821"/>
              <a:gd name="connsiteX3" fmla="*/ 857250 w 980678"/>
              <a:gd name="connsiteY3" fmla="*/ 585681 h 943821"/>
              <a:gd name="connsiteX4" fmla="*/ 979170 w 980678"/>
              <a:gd name="connsiteY4" fmla="*/ 749511 h 943821"/>
              <a:gd name="connsiteX5" fmla="*/ 723900 w 980678"/>
              <a:gd name="connsiteY5" fmla="*/ 943821 h 943821"/>
              <a:gd name="connsiteX0" fmla="*/ 0 w 980678"/>
              <a:gd name="connsiteY0" fmla="*/ 59901 h 943821"/>
              <a:gd name="connsiteX1" fmla="*/ 560070 w 980678"/>
              <a:gd name="connsiteY1" fmla="*/ 33231 h 943821"/>
              <a:gd name="connsiteX2" fmla="*/ 731520 w 980678"/>
              <a:gd name="connsiteY2" fmla="*/ 162771 h 943821"/>
              <a:gd name="connsiteX3" fmla="*/ 857250 w 980678"/>
              <a:gd name="connsiteY3" fmla="*/ 585681 h 943821"/>
              <a:gd name="connsiteX4" fmla="*/ 979170 w 980678"/>
              <a:gd name="connsiteY4" fmla="*/ 734271 h 943821"/>
              <a:gd name="connsiteX5" fmla="*/ 723900 w 980678"/>
              <a:gd name="connsiteY5" fmla="*/ 943821 h 943821"/>
              <a:gd name="connsiteX0" fmla="*/ 0 w 982532"/>
              <a:gd name="connsiteY0" fmla="*/ 59901 h 943821"/>
              <a:gd name="connsiteX1" fmla="*/ 560070 w 982532"/>
              <a:gd name="connsiteY1" fmla="*/ 33231 h 943821"/>
              <a:gd name="connsiteX2" fmla="*/ 731520 w 982532"/>
              <a:gd name="connsiteY2" fmla="*/ 162771 h 943821"/>
              <a:gd name="connsiteX3" fmla="*/ 861060 w 982532"/>
              <a:gd name="connsiteY3" fmla="*/ 585681 h 943821"/>
              <a:gd name="connsiteX4" fmla="*/ 979170 w 982532"/>
              <a:gd name="connsiteY4" fmla="*/ 734271 h 943821"/>
              <a:gd name="connsiteX5" fmla="*/ 723900 w 982532"/>
              <a:gd name="connsiteY5" fmla="*/ 943821 h 943821"/>
              <a:gd name="connsiteX0" fmla="*/ 0 w 983615"/>
              <a:gd name="connsiteY0" fmla="*/ 59901 h 943821"/>
              <a:gd name="connsiteX1" fmla="*/ 560070 w 983615"/>
              <a:gd name="connsiteY1" fmla="*/ 33231 h 943821"/>
              <a:gd name="connsiteX2" fmla="*/ 731520 w 983615"/>
              <a:gd name="connsiteY2" fmla="*/ 162771 h 943821"/>
              <a:gd name="connsiteX3" fmla="*/ 861060 w 983615"/>
              <a:gd name="connsiteY3" fmla="*/ 585681 h 943821"/>
              <a:gd name="connsiteX4" fmla="*/ 979170 w 983615"/>
              <a:gd name="connsiteY4" fmla="*/ 734271 h 943821"/>
              <a:gd name="connsiteX5" fmla="*/ 723900 w 983615"/>
              <a:gd name="connsiteY5" fmla="*/ 943821 h 943821"/>
              <a:gd name="connsiteX0" fmla="*/ 0 w 957697"/>
              <a:gd name="connsiteY0" fmla="*/ 59901 h 943821"/>
              <a:gd name="connsiteX1" fmla="*/ 560070 w 957697"/>
              <a:gd name="connsiteY1" fmla="*/ 33231 h 943821"/>
              <a:gd name="connsiteX2" fmla="*/ 731520 w 957697"/>
              <a:gd name="connsiteY2" fmla="*/ 162771 h 943821"/>
              <a:gd name="connsiteX3" fmla="*/ 861060 w 957697"/>
              <a:gd name="connsiteY3" fmla="*/ 585681 h 943821"/>
              <a:gd name="connsiteX4" fmla="*/ 953592 w 957697"/>
              <a:gd name="connsiteY4" fmla="*/ 747060 h 943821"/>
              <a:gd name="connsiteX5" fmla="*/ 723900 w 957697"/>
              <a:gd name="connsiteY5" fmla="*/ 943821 h 943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57697" h="943821">
                <a:moveTo>
                  <a:pt x="0" y="59901"/>
                </a:moveTo>
                <a:cubicBezTo>
                  <a:pt x="269557" y="-35349"/>
                  <a:pt x="468630" y="4656"/>
                  <a:pt x="560070" y="33231"/>
                </a:cubicBezTo>
                <a:cubicBezTo>
                  <a:pt x="651510" y="61806"/>
                  <a:pt x="701040" y="116416"/>
                  <a:pt x="731520" y="162771"/>
                </a:cubicBezTo>
                <a:cubicBezTo>
                  <a:pt x="781050" y="254846"/>
                  <a:pt x="824048" y="488300"/>
                  <a:pt x="861060" y="585681"/>
                </a:cubicBezTo>
                <a:cubicBezTo>
                  <a:pt x="898072" y="683063"/>
                  <a:pt x="976452" y="687370"/>
                  <a:pt x="953592" y="747060"/>
                </a:cubicBezTo>
                <a:cubicBezTo>
                  <a:pt x="930732" y="806750"/>
                  <a:pt x="759460" y="917786"/>
                  <a:pt x="723900" y="943821"/>
                </a:cubicBezTo>
              </a:path>
            </a:pathLst>
          </a:custGeom>
          <a:noFill/>
          <a:ln w="38100">
            <a:solidFill>
              <a:srgbClr val="C00000">
                <a:alpha val="8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4ADE9CF-B210-465D-B337-619A8EC933F5}"/>
              </a:ext>
            </a:extLst>
          </p:cNvPr>
          <p:cNvSpPr/>
          <p:nvPr/>
        </p:nvSpPr>
        <p:spPr>
          <a:xfrm>
            <a:off x="4732020" y="4314512"/>
            <a:ext cx="280348" cy="253678"/>
          </a:xfrm>
          <a:custGeom>
            <a:avLst/>
            <a:gdLst>
              <a:gd name="connsiteX0" fmla="*/ 0 w 300990"/>
              <a:gd name="connsiteY0" fmla="*/ 228600 h 228600"/>
              <a:gd name="connsiteX1" fmla="*/ 300990 w 300990"/>
              <a:gd name="connsiteY1" fmla="*/ 0 h 228600"/>
              <a:gd name="connsiteX0" fmla="*/ 0 w 285750"/>
              <a:gd name="connsiteY0" fmla="*/ 232410 h 232410"/>
              <a:gd name="connsiteX1" fmla="*/ 285750 w 285750"/>
              <a:gd name="connsiteY1" fmla="*/ 0 h 232410"/>
              <a:gd name="connsiteX0" fmla="*/ 0 w 266700"/>
              <a:gd name="connsiteY0" fmla="*/ 240030 h 240030"/>
              <a:gd name="connsiteX1" fmla="*/ 266700 w 266700"/>
              <a:gd name="connsiteY1" fmla="*/ 0 h 240030"/>
              <a:gd name="connsiteX0" fmla="*/ 0 w 280348"/>
              <a:gd name="connsiteY0" fmla="*/ 253678 h 253678"/>
              <a:gd name="connsiteX1" fmla="*/ 280348 w 280348"/>
              <a:gd name="connsiteY1" fmla="*/ 0 h 253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0348" h="253678">
                <a:moveTo>
                  <a:pt x="0" y="253678"/>
                </a:moveTo>
                <a:cubicBezTo>
                  <a:pt x="129540" y="158745"/>
                  <a:pt x="238438" y="38735"/>
                  <a:pt x="280348" y="0"/>
                </a:cubicBezTo>
              </a:path>
            </a:pathLst>
          </a:custGeom>
          <a:noFill/>
          <a:ln w="38100">
            <a:solidFill>
              <a:srgbClr val="C00000">
                <a:alpha val="8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B973043-3E7B-47FA-BB90-E978E8DE8A0E}"/>
              </a:ext>
            </a:extLst>
          </p:cNvPr>
          <p:cNvSpPr/>
          <p:nvPr/>
        </p:nvSpPr>
        <p:spPr>
          <a:xfrm>
            <a:off x="4549139" y="2830513"/>
            <a:ext cx="949458" cy="1730805"/>
          </a:xfrm>
          <a:custGeom>
            <a:avLst/>
            <a:gdLst>
              <a:gd name="connsiteX0" fmla="*/ 0 w 998250"/>
              <a:gd name="connsiteY0" fmla="*/ 94863 h 1725543"/>
              <a:gd name="connsiteX1" fmla="*/ 537210 w 998250"/>
              <a:gd name="connsiteY1" fmla="*/ 3423 h 1725543"/>
              <a:gd name="connsiteX2" fmla="*/ 826770 w 998250"/>
              <a:gd name="connsiteY2" fmla="*/ 201543 h 1725543"/>
              <a:gd name="connsiteX3" fmla="*/ 849630 w 998250"/>
              <a:gd name="connsiteY3" fmla="*/ 894963 h 1725543"/>
              <a:gd name="connsiteX4" fmla="*/ 990600 w 998250"/>
              <a:gd name="connsiteY4" fmla="*/ 1352163 h 1725543"/>
              <a:gd name="connsiteX5" fmla="*/ 586740 w 998250"/>
              <a:gd name="connsiteY5" fmla="*/ 1725543 h 1725543"/>
              <a:gd name="connsiteX0" fmla="*/ 0 w 998250"/>
              <a:gd name="connsiteY0" fmla="*/ 73534 h 1704214"/>
              <a:gd name="connsiteX1" fmla="*/ 537210 w 998250"/>
              <a:gd name="connsiteY1" fmla="*/ 4954 h 1704214"/>
              <a:gd name="connsiteX2" fmla="*/ 826770 w 998250"/>
              <a:gd name="connsiteY2" fmla="*/ 180214 h 1704214"/>
              <a:gd name="connsiteX3" fmla="*/ 849630 w 998250"/>
              <a:gd name="connsiteY3" fmla="*/ 873634 h 1704214"/>
              <a:gd name="connsiteX4" fmla="*/ 990600 w 998250"/>
              <a:gd name="connsiteY4" fmla="*/ 1330834 h 1704214"/>
              <a:gd name="connsiteX5" fmla="*/ 586740 w 998250"/>
              <a:gd name="connsiteY5" fmla="*/ 1704214 h 1704214"/>
              <a:gd name="connsiteX0" fmla="*/ 0 w 998275"/>
              <a:gd name="connsiteY0" fmla="*/ 74493 h 1705173"/>
              <a:gd name="connsiteX1" fmla="*/ 537210 w 998275"/>
              <a:gd name="connsiteY1" fmla="*/ 5913 h 1705173"/>
              <a:gd name="connsiteX2" fmla="*/ 822960 w 998275"/>
              <a:gd name="connsiteY2" fmla="*/ 196413 h 1705173"/>
              <a:gd name="connsiteX3" fmla="*/ 849630 w 998275"/>
              <a:gd name="connsiteY3" fmla="*/ 874593 h 1705173"/>
              <a:gd name="connsiteX4" fmla="*/ 990600 w 998275"/>
              <a:gd name="connsiteY4" fmla="*/ 1331793 h 1705173"/>
              <a:gd name="connsiteX5" fmla="*/ 586740 w 998275"/>
              <a:gd name="connsiteY5" fmla="*/ 1705173 h 1705173"/>
              <a:gd name="connsiteX0" fmla="*/ 0 w 998275"/>
              <a:gd name="connsiteY0" fmla="*/ 74493 h 1705173"/>
              <a:gd name="connsiteX1" fmla="*/ 537210 w 998275"/>
              <a:gd name="connsiteY1" fmla="*/ 5913 h 1705173"/>
              <a:gd name="connsiteX2" fmla="*/ 704850 w 998275"/>
              <a:gd name="connsiteY2" fmla="*/ 55443 h 1705173"/>
              <a:gd name="connsiteX3" fmla="*/ 822960 w 998275"/>
              <a:gd name="connsiteY3" fmla="*/ 196413 h 1705173"/>
              <a:gd name="connsiteX4" fmla="*/ 849630 w 998275"/>
              <a:gd name="connsiteY4" fmla="*/ 874593 h 1705173"/>
              <a:gd name="connsiteX5" fmla="*/ 990600 w 998275"/>
              <a:gd name="connsiteY5" fmla="*/ 1331793 h 1705173"/>
              <a:gd name="connsiteX6" fmla="*/ 586740 w 998275"/>
              <a:gd name="connsiteY6" fmla="*/ 1705173 h 1705173"/>
              <a:gd name="connsiteX0" fmla="*/ 0 w 998275"/>
              <a:gd name="connsiteY0" fmla="*/ 68898 h 1699578"/>
              <a:gd name="connsiteX1" fmla="*/ 537210 w 998275"/>
              <a:gd name="connsiteY1" fmla="*/ 318 h 1699578"/>
              <a:gd name="connsiteX2" fmla="*/ 670560 w 998275"/>
              <a:gd name="connsiteY2" fmla="*/ 49848 h 1699578"/>
              <a:gd name="connsiteX3" fmla="*/ 822960 w 998275"/>
              <a:gd name="connsiteY3" fmla="*/ 190818 h 1699578"/>
              <a:gd name="connsiteX4" fmla="*/ 849630 w 998275"/>
              <a:gd name="connsiteY4" fmla="*/ 868998 h 1699578"/>
              <a:gd name="connsiteX5" fmla="*/ 990600 w 998275"/>
              <a:gd name="connsiteY5" fmla="*/ 1326198 h 1699578"/>
              <a:gd name="connsiteX6" fmla="*/ 586740 w 998275"/>
              <a:gd name="connsiteY6" fmla="*/ 1699578 h 1699578"/>
              <a:gd name="connsiteX0" fmla="*/ 0 w 998275"/>
              <a:gd name="connsiteY0" fmla="*/ 68898 h 1699578"/>
              <a:gd name="connsiteX1" fmla="*/ 537210 w 998275"/>
              <a:gd name="connsiteY1" fmla="*/ 318 h 1699578"/>
              <a:gd name="connsiteX2" fmla="*/ 670560 w 998275"/>
              <a:gd name="connsiteY2" fmla="*/ 49848 h 1699578"/>
              <a:gd name="connsiteX3" fmla="*/ 822960 w 998275"/>
              <a:gd name="connsiteY3" fmla="*/ 190818 h 1699578"/>
              <a:gd name="connsiteX4" fmla="*/ 849630 w 998275"/>
              <a:gd name="connsiteY4" fmla="*/ 868998 h 1699578"/>
              <a:gd name="connsiteX5" fmla="*/ 990600 w 998275"/>
              <a:gd name="connsiteY5" fmla="*/ 1326198 h 1699578"/>
              <a:gd name="connsiteX6" fmla="*/ 586740 w 998275"/>
              <a:gd name="connsiteY6" fmla="*/ 1699578 h 1699578"/>
              <a:gd name="connsiteX0" fmla="*/ 0 w 998275"/>
              <a:gd name="connsiteY0" fmla="*/ 68898 h 1699578"/>
              <a:gd name="connsiteX1" fmla="*/ 537210 w 998275"/>
              <a:gd name="connsiteY1" fmla="*/ 318 h 1699578"/>
              <a:gd name="connsiteX2" fmla="*/ 670560 w 998275"/>
              <a:gd name="connsiteY2" fmla="*/ 49848 h 1699578"/>
              <a:gd name="connsiteX3" fmla="*/ 822960 w 998275"/>
              <a:gd name="connsiteY3" fmla="*/ 190818 h 1699578"/>
              <a:gd name="connsiteX4" fmla="*/ 849630 w 998275"/>
              <a:gd name="connsiteY4" fmla="*/ 868998 h 1699578"/>
              <a:gd name="connsiteX5" fmla="*/ 990600 w 998275"/>
              <a:gd name="connsiteY5" fmla="*/ 1326198 h 1699578"/>
              <a:gd name="connsiteX6" fmla="*/ 586740 w 998275"/>
              <a:gd name="connsiteY6" fmla="*/ 1699578 h 1699578"/>
              <a:gd name="connsiteX0" fmla="*/ 0 w 972636"/>
              <a:gd name="connsiteY0" fmla="*/ 68898 h 1699578"/>
              <a:gd name="connsiteX1" fmla="*/ 537210 w 972636"/>
              <a:gd name="connsiteY1" fmla="*/ 318 h 1699578"/>
              <a:gd name="connsiteX2" fmla="*/ 670560 w 972636"/>
              <a:gd name="connsiteY2" fmla="*/ 49848 h 1699578"/>
              <a:gd name="connsiteX3" fmla="*/ 822960 w 972636"/>
              <a:gd name="connsiteY3" fmla="*/ 190818 h 1699578"/>
              <a:gd name="connsiteX4" fmla="*/ 849630 w 972636"/>
              <a:gd name="connsiteY4" fmla="*/ 868998 h 1699578"/>
              <a:gd name="connsiteX5" fmla="*/ 963930 w 972636"/>
              <a:gd name="connsiteY5" fmla="*/ 1326198 h 1699578"/>
              <a:gd name="connsiteX6" fmla="*/ 586740 w 972636"/>
              <a:gd name="connsiteY6" fmla="*/ 1699578 h 1699578"/>
              <a:gd name="connsiteX0" fmla="*/ 0 w 973918"/>
              <a:gd name="connsiteY0" fmla="*/ 68898 h 1699578"/>
              <a:gd name="connsiteX1" fmla="*/ 537210 w 973918"/>
              <a:gd name="connsiteY1" fmla="*/ 318 h 1699578"/>
              <a:gd name="connsiteX2" fmla="*/ 670560 w 973918"/>
              <a:gd name="connsiteY2" fmla="*/ 49848 h 1699578"/>
              <a:gd name="connsiteX3" fmla="*/ 822960 w 973918"/>
              <a:gd name="connsiteY3" fmla="*/ 190818 h 1699578"/>
              <a:gd name="connsiteX4" fmla="*/ 849630 w 973918"/>
              <a:gd name="connsiteY4" fmla="*/ 868998 h 1699578"/>
              <a:gd name="connsiteX5" fmla="*/ 963930 w 973918"/>
              <a:gd name="connsiteY5" fmla="*/ 1326198 h 1699578"/>
              <a:gd name="connsiteX6" fmla="*/ 586740 w 973918"/>
              <a:gd name="connsiteY6" fmla="*/ 1699578 h 1699578"/>
              <a:gd name="connsiteX0" fmla="*/ 0 w 975984"/>
              <a:gd name="connsiteY0" fmla="*/ 68898 h 1699578"/>
              <a:gd name="connsiteX1" fmla="*/ 537210 w 975984"/>
              <a:gd name="connsiteY1" fmla="*/ 318 h 1699578"/>
              <a:gd name="connsiteX2" fmla="*/ 670560 w 975984"/>
              <a:gd name="connsiteY2" fmla="*/ 49848 h 1699578"/>
              <a:gd name="connsiteX3" fmla="*/ 822960 w 975984"/>
              <a:gd name="connsiteY3" fmla="*/ 190818 h 1699578"/>
              <a:gd name="connsiteX4" fmla="*/ 864870 w 975984"/>
              <a:gd name="connsiteY4" fmla="*/ 868998 h 1699578"/>
              <a:gd name="connsiteX5" fmla="*/ 963930 w 975984"/>
              <a:gd name="connsiteY5" fmla="*/ 1326198 h 1699578"/>
              <a:gd name="connsiteX6" fmla="*/ 586740 w 975984"/>
              <a:gd name="connsiteY6" fmla="*/ 1699578 h 1699578"/>
              <a:gd name="connsiteX0" fmla="*/ 0 w 974351"/>
              <a:gd name="connsiteY0" fmla="*/ 68898 h 1699578"/>
              <a:gd name="connsiteX1" fmla="*/ 537210 w 974351"/>
              <a:gd name="connsiteY1" fmla="*/ 318 h 1699578"/>
              <a:gd name="connsiteX2" fmla="*/ 670560 w 974351"/>
              <a:gd name="connsiteY2" fmla="*/ 49848 h 1699578"/>
              <a:gd name="connsiteX3" fmla="*/ 822960 w 974351"/>
              <a:gd name="connsiteY3" fmla="*/ 190818 h 1699578"/>
              <a:gd name="connsiteX4" fmla="*/ 864870 w 974351"/>
              <a:gd name="connsiteY4" fmla="*/ 868998 h 1699578"/>
              <a:gd name="connsiteX5" fmla="*/ 963930 w 974351"/>
              <a:gd name="connsiteY5" fmla="*/ 1326198 h 1699578"/>
              <a:gd name="connsiteX6" fmla="*/ 586740 w 974351"/>
              <a:gd name="connsiteY6" fmla="*/ 1699578 h 1699578"/>
              <a:gd name="connsiteX0" fmla="*/ 0 w 986853"/>
              <a:gd name="connsiteY0" fmla="*/ 68898 h 1699578"/>
              <a:gd name="connsiteX1" fmla="*/ 537210 w 986853"/>
              <a:gd name="connsiteY1" fmla="*/ 318 h 1699578"/>
              <a:gd name="connsiteX2" fmla="*/ 670560 w 986853"/>
              <a:gd name="connsiteY2" fmla="*/ 49848 h 1699578"/>
              <a:gd name="connsiteX3" fmla="*/ 822960 w 986853"/>
              <a:gd name="connsiteY3" fmla="*/ 190818 h 1699578"/>
              <a:gd name="connsiteX4" fmla="*/ 864870 w 986853"/>
              <a:gd name="connsiteY4" fmla="*/ 868998 h 1699578"/>
              <a:gd name="connsiteX5" fmla="*/ 963930 w 986853"/>
              <a:gd name="connsiteY5" fmla="*/ 1326198 h 1699578"/>
              <a:gd name="connsiteX6" fmla="*/ 586740 w 986853"/>
              <a:gd name="connsiteY6" fmla="*/ 1699578 h 1699578"/>
              <a:gd name="connsiteX0" fmla="*/ 0 w 962855"/>
              <a:gd name="connsiteY0" fmla="*/ 68898 h 1699578"/>
              <a:gd name="connsiteX1" fmla="*/ 537210 w 962855"/>
              <a:gd name="connsiteY1" fmla="*/ 318 h 1699578"/>
              <a:gd name="connsiteX2" fmla="*/ 670560 w 962855"/>
              <a:gd name="connsiteY2" fmla="*/ 49848 h 1699578"/>
              <a:gd name="connsiteX3" fmla="*/ 822960 w 962855"/>
              <a:gd name="connsiteY3" fmla="*/ 190818 h 1699578"/>
              <a:gd name="connsiteX4" fmla="*/ 864870 w 962855"/>
              <a:gd name="connsiteY4" fmla="*/ 868998 h 1699578"/>
              <a:gd name="connsiteX5" fmla="*/ 937260 w 962855"/>
              <a:gd name="connsiteY5" fmla="*/ 1371918 h 1699578"/>
              <a:gd name="connsiteX6" fmla="*/ 586740 w 962855"/>
              <a:gd name="connsiteY6" fmla="*/ 1699578 h 1699578"/>
              <a:gd name="connsiteX0" fmla="*/ 0 w 972308"/>
              <a:gd name="connsiteY0" fmla="*/ 68898 h 1699578"/>
              <a:gd name="connsiteX1" fmla="*/ 537210 w 972308"/>
              <a:gd name="connsiteY1" fmla="*/ 318 h 1699578"/>
              <a:gd name="connsiteX2" fmla="*/ 670560 w 972308"/>
              <a:gd name="connsiteY2" fmla="*/ 49848 h 1699578"/>
              <a:gd name="connsiteX3" fmla="*/ 822960 w 972308"/>
              <a:gd name="connsiteY3" fmla="*/ 190818 h 1699578"/>
              <a:gd name="connsiteX4" fmla="*/ 864870 w 972308"/>
              <a:gd name="connsiteY4" fmla="*/ 868998 h 1699578"/>
              <a:gd name="connsiteX5" fmla="*/ 937260 w 972308"/>
              <a:gd name="connsiteY5" fmla="*/ 1371918 h 1699578"/>
              <a:gd name="connsiteX6" fmla="*/ 586740 w 972308"/>
              <a:gd name="connsiteY6" fmla="*/ 1699578 h 1699578"/>
              <a:gd name="connsiteX0" fmla="*/ 0 w 965688"/>
              <a:gd name="connsiteY0" fmla="*/ 68898 h 1699578"/>
              <a:gd name="connsiteX1" fmla="*/ 537210 w 965688"/>
              <a:gd name="connsiteY1" fmla="*/ 318 h 1699578"/>
              <a:gd name="connsiteX2" fmla="*/ 670560 w 965688"/>
              <a:gd name="connsiteY2" fmla="*/ 49848 h 1699578"/>
              <a:gd name="connsiteX3" fmla="*/ 822960 w 965688"/>
              <a:gd name="connsiteY3" fmla="*/ 190818 h 1699578"/>
              <a:gd name="connsiteX4" fmla="*/ 864870 w 965688"/>
              <a:gd name="connsiteY4" fmla="*/ 868998 h 1699578"/>
              <a:gd name="connsiteX5" fmla="*/ 929640 w 965688"/>
              <a:gd name="connsiteY5" fmla="*/ 1394778 h 1699578"/>
              <a:gd name="connsiteX6" fmla="*/ 586740 w 965688"/>
              <a:gd name="connsiteY6" fmla="*/ 1699578 h 1699578"/>
              <a:gd name="connsiteX0" fmla="*/ 0 w 965688"/>
              <a:gd name="connsiteY0" fmla="*/ 68898 h 1699578"/>
              <a:gd name="connsiteX1" fmla="*/ 537210 w 965688"/>
              <a:gd name="connsiteY1" fmla="*/ 318 h 1699578"/>
              <a:gd name="connsiteX2" fmla="*/ 670560 w 965688"/>
              <a:gd name="connsiteY2" fmla="*/ 49848 h 1699578"/>
              <a:gd name="connsiteX3" fmla="*/ 822960 w 965688"/>
              <a:gd name="connsiteY3" fmla="*/ 190818 h 1699578"/>
              <a:gd name="connsiteX4" fmla="*/ 864870 w 965688"/>
              <a:gd name="connsiteY4" fmla="*/ 868998 h 1699578"/>
              <a:gd name="connsiteX5" fmla="*/ 929640 w 965688"/>
              <a:gd name="connsiteY5" fmla="*/ 1394778 h 1699578"/>
              <a:gd name="connsiteX6" fmla="*/ 586740 w 965688"/>
              <a:gd name="connsiteY6" fmla="*/ 1699578 h 1699578"/>
              <a:gd name="connsiteX0" fmla="*/ 0 w 965688"/>
              <a:gd name="connsiteY0" fmla="*/ 68898 h 1699578"/>
              <a:gd name="connsiteX1" fmla="*/ 537210 w 965688"/>
              <a:gd name="connsiteY1" fmla="*/ 318 h 1699578"/>
              <a:gd name="connsiteX2" fmla="*/ 670560 w 965688"/>
              <a:gd name="connsiteY2" fmla="*/ 49848 h 1699578"/>
              <a:gd name="connsiteX3" fmla="*/ 822960 w 965688"/>
              <a:gd name="connsiteY3" fmla="*/ 190818 h 1699578"/>
              <a:gd name="connsiteX4" fmla="*/ 864870 w 965688"/>
              <a:gd name="connsiteY4" fmla="*/ 868998 h 1699578"/>
              <a:gd name="connsiteX5" fmla="*/ 929640 w 965688"/>
              <a:gd name="connsiteY5" fmla="*/ 1394778 h 1699578"/>
              <a:gd name="connsiteX6" fmla="*/ 586740 w 965688"/>
              <a:gd name="connsiteY6" fmla="*/ 1699578 h 1699578"/>
              <a:gd name="connsiteX0" fmla="*/ 0 w 942417"/>
              <a:gd name="connsiteY0" fmla="*/ 68898 h 1699578"/>
              <a:gd name="connsiteX1" fmla="*/ 537210 w 942417"/>
              <a:gd name="connsiteY1" fmla="*/ 318 h 1699578"/>
              <a:gd name="connsiteX2" fmla="*/ 670560 w 942417"/>
              <a:gd name="connsiteY2" fmla="*/ 49848 h 1699578"/>
              <a:gd name="connsiteX3" fmla="*/ 822960 w 942417"/>
              <a:gd name="connsiteY3" fmla="*/ 190818 h 1699578"/>
              <a:gd name="connsiteX4" fmla="*/ 864870 w 942417"/>
              <a:gd name="connsiteY4" fmla="*/ 868998 h 1699578"/>
              <a:gd name="connsiteX5" fmla="*/ 929640 w 942417"/>
              <a:gd name="connsiteY5" fmla="*/ 1394778 h 1699578"/>
              <a:gd name="connsiteX6" fmla="*/ 586740 w 942417"/>
              <a:gd name="connsiteY6" fmla="*/ 1699578 h 1699578"/>
              <a:gd name="connsiteX0" fmla="*/ 0 w 942417"/>
              <a:gd name="connsiteY0" fmla="*/ 68898 h 1699578"/>
              <a:gd name="connsiteX1" fmla="*/ 537210 w 942417"/>
              <a:gd name="connsiteY1" fmla="*/ 318 h 1699578"/>
              <a:gd name="connsiteX2" fmla="*/ 670560 w 942417"/>
              <a:gd name="connsiteY2" fmla="*/ 49848 h 1699578"/>
              <a:gd name="connsiteX3" fmla="*/ 822960 w 942417"/>
              <a:gd name="connsiteY3" fmla="*/ 190818 h 1699578"/>
              <a:gd name="connsiteX4" fmla="*/ 864870 w 942417"/>
              <a:gd name="connsiteY4" fmla="*/ 868998 h 1699578"/>
              <a:gd name="connsiteX5" fmla="*/ 929640 w 942417"/>
              <a:gd name="connsiteY5" fmla="*/ 1394778 h 1699578"/>
              <a:gd name="connsiteX6" fmla="*/ 586740 w 942417"/>
              <a:gd name="connsiteY6" fmla="*/ 1699578 h 1699578"/>
              <a:gd name="connsiteX0" fmla="*/ 0 w 942417"/>
              <a:gd name="connsiteY0" fmla="*/ 68898 h 1699578"/>
              <a:gd name="connsiteX1" fmla="*/ 537210 w 942417"/>
              <a:gd name="connsiteY1" fmla="*/ 318 h 1699578"/>
              <a:gd name="connsiteX2" fmla="*/ 670560 w 942417"/>
              <a:gd name="connsiteY2" fmla="*/ 49848 h 1699578"/>
              <a:gd name="connsiteX3" fmla="*/ 822960 w 942417"/>
              <a:gd name="connsiteY3" fmla="*/ 190818 h 1699578"/>
              <a:gd name="connsiteX4" fmla="*/ 864870 w 942417"/>
              <a:gd name="connsiteY4" fmla="*/ 868998 h 1699578"/>
              <a:gd name="connsiteX5" fmla="*/ 929640 w 942417"/>
              <a:gd name="connsiteY5" fmla="*/ 1394778 h 1699578"/>
              <a:gd name="connsiteX6" fmla="*/ 586740 w 942417"/>
              <a:gd name="connsiteY6" fmla="*/ 1699578 h 1699578"/>
              <a:gd name="connsiteX0" fmla="*/ 0 w 941698"/>
              <a:gd name="connsiteY0" fmla="*/ 68898 h 1714818"/>
              <a:gd name="connsiteX1" fmla="*/ 537210 w 941698"/>
              <a:gd name="connsiteY1" fmla="*/ 318 h 1714818"/>
              <a:gd name="connsiteX2" fmla="*/ 670560 w 941698"/>
              <a:gd name="connsiteY2" fmla="*/ 49848 h 1714818"/>
              <a:gd name="connsiteX3" fmla="*/ 822960 w 941698"/>
              <a:gd name="connsiteY3" fmla="*/ 190818 h 1714818"/>
              <a:gd name="connsiteX4" fmla="*/ 864870 w 941698"/>
              <a:gd name="connsiteY4" fmla="*/ 868998 h 1714818"/>
              <a:gd name="connsiteX5" fmla="*/ 929640 w 941698"/>
              <a:gd name="connsiteY5" fmla="*/ 1394778 h 1714818"/>
              <a:gd name="connsiteX6" fmla="*/ 598170 w 941698"/>
              <a:gd name="connsiteY6" fmla="*/ 1714818 h 1714818"/>
              <a:gd name="connsiteX0" fmla="*/ 0 w 934732"/>
              <a:gd name="connsiteY0" fmla="*/ 68898 h 1714818"/>
              <a:gd name="connsiteX1" fmla="*/ 537210 w 934732"/>
              <a:gd name="connsiteY1" fmla="*/ 318 h 1714818"/>
              <a:gd name="connsiteX2" fmla="*/ 670560 w 934732"/>
              <a:gd name="connsiteY2" fmla="*/ 49848 h 1714818"/>
              <a:gd name="connsiteX3" fmla="*/ 822960 w 934732"/>
              <a:gd name="connsiteY3" fmla="*/ 190818 h 1714818"/>
              <a:gd name="connsiteX4" fmla="*/ 864870 w 934732"/>
              <a:gd name="connsiteY4" fmla="*/ 868998 h 1714818"/>
              <a:gd name="connsiteX5" fmla="*/ 922020 w 934732"/>
              <a:gd name="connsiteY5" fmla="*/ 1383348 h 1714818"/>
              <a:gd name="connsiteX6" fmla="*/ 598170 w 934732"/>
              <a:gd name="connsiteY6" fmla="*/ 1714818 h 1714818"/>
              <a:gd name="connsiteX0" fmla="*/ 0 w 945472"/>
              <a:gd name="connsiteY0" fmla="*/ 68898 h 1714818"/>
              <a:gd name="connsiteX1" fmla="*/ 537210 w 945472"/>
              <a:gd name="connsiteY1" fmla="*/ 318 h 1714818"/>
              <a:gd name="connsiteX2" fmla="*/ 670560 w 945472"/>
              <a:gd name="connsiteY2" fmla="*/ 49848 h 1714818"/>
              <a:gd name="connsiteX3" fmla="*/ 822960 w 945472"/>
              <a:gd name="connsiteY3" fmla="*/ 190818 h 1714818"/>
              <a:gd name="connsiteX4" fmla="*/ 864870 w 945472"/>
              <a:gd name="connsiteY4" fmla="*/ 868998 h 1714818"/>
              <a:gd name="connsiteX5" fmla="*/ 922020 w 945472"/>
              <a:gd name="connsiteY5" fmla="*/ 1383348 h 1714818"/>
              <a:gd name="connsiteX6" fmla="*/ 598170 w 945472"/>
              <a:gd name="connsiteY6" fmla="*/ 1714818 h 1714818"/>
              <a:gd name="connsiteX0" fmla="*/ 0 w 955069"/>
              <a:gd name="connsiteY0" fmla="*/ 68898 h 1714818"/>
              <a:gd name="connsiteX1" fmla="*/ 537210 w 955069"/>
              <a:gd name="connsiteY1" fmla="*/ 318 h 1714818"/>
              <a:gd name="connsiteX2" fmla="*/ 670560 w 955069"/>
              <a:gd name="connsiteY2" fmla="*/ 49848 h 1714818"/>
              <a:gd name="connsiteX3" fmla="*/ 822960 w 955069"/>
              <a:gd name="connsiteY3" fmla="*/ 190818 h 1714818"/>
              <a:gd name="connsiteX4" fmla="*/ 864870 w 955069"/>
              <a:gd name="connsiteY4" fmla="*/ 868998 h 1714818"/>
              <a:gd name="connsiteX5" fmla="*/ 922020 w 955069"/>
              <a:gd name="connsiteY5" fmla="*/ 1383348 h 1714818"/>
              <a:gd name="connsiteX6" fmla="*/ 598170 w 955069"/>
              <a:gd name="connsiteY6" fmla="*/ 1714818 h 1714818"/>
              <a:gd name="connsiteX0" fmla="*/ 0 w 936816"/>
              <a:gd name="connsiteY0" fmla="*/ 68898 h 1737199"/>
              <a:gd name="connsiteX1" fmla="*/ 537210 w 936816"/>
              <a:gd name="connsiteY1" fmla="*/ 318 h 1737199"/>
              <a:gd name="connsiteX2" fmla="*/ 670560 w 936816"/>
              <a:gd name="connsiteY2" fmla="*/ 49848 h 1737199"/>
              <a:gd name="connsiteX3" fmla="*/ 822960 w 936816"/>
              <a:gd name="connsiteY3" fmla="*/ 190818 h 1737199"/>
              <a:gd name="connsiteX4" fmla="*/ 864870 w 936816"/>
              <a:gd name="connsiteY4" fmla="*/ 868998 h 1737199"/>
              <a:gd name="connsiteX5" fmla="*/ 922020 w 936816"/>
              <a:gd name="connsiteY5" fmla="*/ 1383348 h 1737199"/>
              <a:gd name="connsiteX6" fmla="*/ 566197 w 936816"/>
              <a:gd name="connsiteY6" fmla="*/ 1737199 h 1737199"/>
              <a:gd name="connsiteX0" fmla="*/ 0 w 937660"/>
              <a:gd name="connsiteY0" fmla="*/ 68898 h 1727608"/>
              <a:gd name="connsiteX1" fmla="*/ 537210 w 937660"/>
              <a:gd name="connsiteY1" fmla="*/ 318 h 1727608"/>
              <a:gd name="connsiteX2" fmla="*/ 670560 w 937660"/>
              <a:gd name="connsiteY2" fmla="*/ 49848 h 1727608"/>
              <a:gd name="connsiteX3" fmla="*/ 822960 w 937660"/>
              <a:gd name="connsiteY3" fmla="*/ 190818 h 1727608"/>
              <a:gd name="connsiteX4" fmla="*/ 864870 w 937660"/>
              <a:gd name="connsiteY4" fmla="*/ 868998 h 1727608"/>
              <a:gd name="connsiteX5" fmla="*/ 922020 w 937660"/>
              <a:gd name="connsiteY5" fmla="*/ 1383348 h 1727608"/>
              <a:gd name="connsiteX6" fmla="*/ 553408 w 937660"/>
              <a:gd name="connsiteY6" fmla="*/ 1727608 h 1727608"/>
              <a:gd name="connsiteX0" fmla="*/ 0 w 937660"/>
              <a:gd name="connsiteY0" fmla="*/ 68898 h 1730805"/>
              <a:gd name="connsiteX1" fmla="*/ 537210 w 937660"/>
              <a:gd name="connsiteY1" fmla="*/ 318 h 1730805"/>
              <a:gd name="connsiteX2" fmla="*/ 670560 w 937660"/>
              <a:gd name="connsiteY2" fmla="*/ 49848 h 1730805"/>
              <a:gd name="connsiteX3" fmla="*/ 822960 w 937660"/>
              <a:gd name="connsiteY3" fmla="*/ 190818 h 1730805"/>
              <a:gd name="connsiteX4" fmla="*/ 864870 w 937660"/>
              <a:gd name="connsiteY4" fmla="*/ 868998 h 1730805"/>
              <a:gd name="connsiteX5" fmla="*/ 922020 w 937660"/>
              <a:gd name="connsiteY5" fmla="*/ 1383348 h 1730805"/>
              <a:gd name="connsiteX6" fmla="*/ 553408 w 937660"/>
              <a:gd name="connsiteY6" fmla="*/ 1730805 h 1730805"/>
              <a:gd name="connsiteX0" fmla="*/ 0 w 937660"/>
              <a:gd name="connsiteY0" fmla="*/ 68898 h 1730805"/>
              <a:gd name="connsiteX1" fmla="*/ 537210 w 937660"/>
              <a:gd name="connsiteY1" fmla="*/ 318 h 1730805"/>
              <a:gd name="connsiteX2" fmla="*/ 670560 w 937660"/>
              <a:gd name="connsiteY2" fmla="*/ 49848 h 1730805"/>
              <a:gd name="connsiteX3" fmla="*/ 822960 w 937660"/>
              <a:gd name="connsiteY3" fmla="*/ 190818 h 1730805"/>
              <a:gd name="connsiteX4" fmla="*/ 864870 w 937660"/>
              <a:gd name="connsiteY4" fmla="*/ 868998 h 1730805"/>
              <a:gd name="connsiteX5" fmla="*/ 922020 w 937660"/>
              <a:gd name="connsiteY5" fmla="*/ 1383348 h 1730805"/>
              <a:gd name="connsiteX6" fmla="*/ 553408 w 937660"/>
              <a:gd name="connsiteY6" fmla="*/ 1730805 h 1730805"/>
              <a:gd name="connsiteX0" fmla="*/ 0 w 949458"/>
              <a:gd name="connsiteY0" fmla="*/ 68898 h 1730805"/>
              <a:gd name="connsiteX1" fmla="*/ 537210 w 949458"/>
              <a:gd name="connsiteY1" fmla="*/ 318 h 1730805"/>
              <a:gd name="connsiteX2" fmla="*/ 670560 w 949458"/>
              <a:gd name="connsiteY2" fmla="*/ 49848 h 1730805"/>
              <a:gd name="connsiteX3" fmla="*/ 822960 w 949458"/>
              <a:gd name="connsiteY3" fmla="*/ 190818 h 1730805"/>
              <a:gd name="connsiteX4" fmla="*/ 864870 w 949458"/>
              <a:gd name="connsiteY4" fmla="*/ 868998 h 1730805"/>
              <a:gd name="connsiteX5" fmla="*/ 922020 w 949458"/>
              <a:gd name="connsiteY5" fmla="*/ 1383348 h 1730805"/>
              <a:gd name="connsiteX6" fmla="*/ 553408 w 949458"/>
              <a:gd name="connsiteY6" fmla="*/ 1730805 h 1730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49458" h="1730805">
                <a:moveTo>
                  <a:pt x="0" y="68898"/>
                </a:moveTo>
                <a:cubicBezTo>
                  <a:pt x="199707" y="14288"/>
                  <a:pt x="425450" y="3493"/>
                  <a:pt x="537210" y="318"/>
                </a:cubicBezTo>
                <a:cubicBezTo>
                  <a:pt x="648970" y="-2857"/>
                  <a:pt x="622935" y="18098"/>
                  <a:pt x="670560" y="49848"/>
                </a:cubicBezTo>
                <a:cubicBezTo>
                  <a:pt x="756285" y="131128"/>
                  <a:pt x="790575" y="122873"/>
                  <a:pt x="822960" y="190818"/>
                </a:cubicBezTo>
                <a:cubicBezTo>
                  <a:pt x="855345" y="258763"/>
                  <a:pt x="848360" y="670243"/>
                  <a:pt x="864870" y="868998"/>
                </a:cubicBezTo>
                <a:cubicBezTo>
                  <a:pt x="881380" y="1067753"/>
                  <a:pt x="1002704" y="1230122"/>
                  <a:pt x="922020" y="1383348"/>
                </a:cubicBezTo>
                <a:cubicBezTo>
                  <a:pt x="841336" y="1536574"/>
                  <a:pt x="757649" y="1528285"/>
                  <a:pt x="553408" y="1730805"/>
                </a:cubicBezTo>
              </a:path>
            </a:pathLst>
          </a:custGeom>
          <a:noFill/>
          <a:ln w="38100">
            <a:solidFill>
              <a:srgbClr val="C00000">
                <a:alpha val="8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D175DDA-67DF-49D4-A516-8EE7CCFDB02E}"/>
              </a:ext>
            </a:extLst>
          </p:cNvPr>
          <p:cNvSpPr/>
          <p:nvPr/>
        </p:nvSpPr>
        <p:spPr>
          <a:xfrm>
            <a:off x="5637007" y="2287318"/>
            <a:ext cx="623492" cy="230422"/>
          </a:xfrm>
          <a:custGeom>
            <a:avLst/>
            <a:gdLst>
              <a:gd name="connsiteX0" fmla="*/ 0 w 575534"/>
              <a:gd name="connsiteY0" fmla="*/ 209774 h 247525"/>
              <a:gd name="connsiteX1" fmla="*/ 161365 w 575534"/>
              <a:gd name="connsiteY1" fmla="*/ 231289 h 247525"/>
              <a:gd name="connsiteX2" fmla="*/ 575534 w 575534"/>
              <a:gd name="connsiteY2" fmla="*/ 0 h 247525"/>
              <a:gd name="connsiteX0" fmla="*/ 0 w 575534"/>
              <a:gd name="connsiteY0" fmla="*/ 209774 h 247525"/>
              <a:gd name="connsiteX1" fmla="*/ 161365 w 575534"/>
              <a:gd name="connsiteY1" fmla="*/ 231289 h 247525"/>
              <a:gd name="connsiteX2" fmla="*/ 414169 w 575534"/>
              <a:gd name="connsiteY2" fmla="*/ 91440 h 247525"/>
              <a:gd name="connsiteX3" fmla="*/ 575534 w 575534"/>
              <a:gd name="connsiteY3" fmla="*/ 0 h 247525"/>
              <a:gd name="connsiteX0" fmla="*/ 0 w 575534"/>
              <a:gd name="connsiteY0" fmla="*/ 209774 h 242744"/>
              <a:gd name="connsiteX1" fmla="*/ 161365 w 575534"/>
              <a:gd name="connsiteY1" fmla="*/ 231289 h 242744"/>
              <a:gd name="connsiteX2" fmla="*/ 408791 w 575534"/>
              <a:gd name="connsiteY2" fmla="*/ 64546 h 242744"/>
              <a:gd name="connsiteX3" fmla="*/ 575534 w 575534"/>
              <a:gd name="connsiteY3" fmla="*/ 0 h 242744"/>
              <a:gd name="connsiteX0" fmla="*/ 0 w 575534"/>
              <a:gd name="connsiteY0" fmla="*/ 209774 h 229468"/>
              <a:gd name="connsiteX1" fmla="*/ 161365 w 575534"/>
              <a:gd name="connsiteY1" fmla="*/ 209773 h 229468"/>
              <a:gd name="connsiteX2" fmla="*/ 408791 w 575534"/>
              <a:gd name="connsiteY2" fmla="*/ 64546 h 229468"/>
              <a:gd name="connsiteX3" fmla="*/ 575534 w 575534"/>
              <a:gd name="connsiteY3" fmla="*/ 0 h 229468"/>
              <a:gd name="connsiteX0" fmla="*/ 0 w 575534"/>
              <a:gd name="connsiteY0" fmla="*/ 209774 h 230120"/>
              <a:gd name="connsiteX1" fmla="*/ 161365 w 575534"/>
              <a:gd name="connsiteY1" fmla="*/ 209773 h 230120"/>
              <a:gd name="connsiteX2" fmla="*/ 408791 w 575534"/>
              <a:gd name="connsiteY2" fmla="*/ 53788 h 230120"/>
              <a:gd name="connsiteX3" fmla="*/ 575534 w 575534"/>
              <a:gd name="connsiteY3" fmla="*/ 0 h 230120"/>
              <a:gd name="connsiteX0" fmla="*/ 0 w 575534"/>
              <a:gd name="connsiteY0" fmla="*/ 209774 h 230120"/>
              <a:gd name="connsiteX1" fmla="*/ 161365 w 575534"/>
              <a:gd name="connsiteY1" fmla="*/ 209773 h 230120"/>
              <a:gd name="connsiteX2" fmla="*/ 408791 w 575534"/>
              <a:gd name="connsiteY2" fmla="*/ 53788 h 230120"/>
              <a:gd name="connsiteX3" fmla="*/ 575534 w 575534"/>
              <a:gd name="connsiteY3" fmla="*/ 0 h 230120"/>
              <a:gd name="connsiteX0" fmla="*/ 0 w 623492"/>
              <a:gd name="connsiteY0" fmla="*/ 200182 h 220528"/>
              <a:gd name="connsiteX1" fmla="*/ 161365 w 623492"/>
              <a:gd name="connsiteY1" fmla="*/ 200181 h 220528"/>
              <a:gd name="connsiteX2" fmla="*/ 408791 w 623492"/>
              <a:gd name="connsiteY2" fmla="*/ 44196 h 220528"/>
              <a:gd name="connsiteX3" fmla="*/ 623492 w 623492"/>
              <a:gd name="connsiteY3" fmla="*/ 0 h 220528"/>
              <a:gd name="connsiteX0" fmla="*/ 0 w 623492"/>
              <a:gd name="connsiteY0" fmla="*/ 208456 h 228802"/>
              <a:gd name="connsiteX1" fmla="*/ 161365 w 623492"/>
              <a:gd name="connsiteY1" fmla="*/ 208455 h 228802"/>
              <a:gd name="connsiteX2" fmla="*/ 408791 w 623492"/>
              <a:gd name="connsiteY2" fmla="*/ 52470 h 228802"/>
              <a:gd name="connsiteX3" fmla="*/ 623492 w 623492"/>
              <a:gd name="connsiteY3" fmla="*/ 8274 h 228802"/>
              <a:gd name="connsiteX0" fmla="*/ 0 w 623492"/>
              <a:gd name="connsiteY0" fmla="*/ 208456 h 230422"/>
              <a:gd name="connsiteX1" fmla="*/ 170956 w 623492"/>
              <a:gd name="connsiteY1" fmla="*/ 211652 h 230422"/>
              <a:gd name="connsiteX2" fmla="*/ 408791 w 623492"/>
              <a:gd name="connsiteY2" fmla="*/ 52470 h 230422"/>
              <a:gd name="connsiteX3" fmla="*/ 623492 w 623492"/>
              <a:gd name="connsiteY3" fmla="*/ 8274 h 230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3492" h="230422">
                <a:moveTo>
                  <a:pt x="0" y="208456"/>
                </a:moveTo>
                <a:cubicBezTo>
                  <a:pt x="32721" y="236694"/>
                  <a:pt x="102824" y="237650"/>
                  <a:pt x="170956" y="211652"/>
                </a:cubicBezTo>
                <a:cubicBezTo>
                  <a:pt x="239088" y="185654"/>
                  <a:pt x="339763" y="91018"/>
                  <a:pt x="408791" y="52470"/>
                </a:cubicBezTo>
                <a:cubicBezTo>
                  <a:pt x="507403" y="-13868"/>
                  <a:pt x="564714" y="-2571"/>
                  <a:pt x="623492" y="8274"/>
                </a:cubicBezTo>
              </a:path>
            </a:pathLst>
          </a:custGeom>
          <a:noFill/>
          <a:ln w="38100">
            <a:solidFill>
              <a:srgbClr val="C00000">
                <a:alpha val="8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E90E368-F511-415C-9419-11BACC014C6A}"/>
              </a:ext>
            </a:extLst>
          </p:cNvPr>
          <p:cNvSpPr/>
          <p:nvPr/>
        </p:nvSpPr>
        <p:spPr>
          <a:xfrm>
            <a:off x="5498544" y="3142850"/>
            <a:ext cx="745593" cy="1016926"/>
          </a:xfrm>
          <a:custGeom>
            <a:avLst/>
            <a:gdLst>
              <a:gd name="connsiteX0" fmla="*/ 0 w 735357"/>
              <a:gd name="connsiteY0" fmla="*/ 1013514 h 1061210"/>
              <a:gd name="connsiteX1" fmla="*/ 406045 w 735357"/>
              <a:gd name="connsiteY1" fmla="*/ 1010316 h 1061210"/>
              <a:gd name="connsiteX2" fmla="*/ 383665 w 735357"/>
              <a:gd name="connsiteY2" fmla="*/ 492370 h 1061210"/>
              <a:gd name="connsiteX3" fmla="*/ 735357 w 735357"/>
              <a:gd name="connsiteY3" fmla="*/ 0 h 1061210"/>
              <a:gd name="connsiteX0" fmla="*/ 0 w 735357"/>
              <a:gd name="connsiteY0" fmla="*/ 1013514 h 1037600"/>
              <a:gd name="connsiteX1" fmla="*/ 434819 w 735357"/>
              <a:gd name="connsiteY1" fmla="*/ 959161 h 1037600"/>
              <a:gd name="connsiteX2" fmla="*/ 383665 w 735357"/>
              <a:gd name="connsiteY2" fmla="*/ 492370 h 1037600"/>
              <a:gd name="connsiteX3" fmla="*/ 735357 w 735357"/>
              <a:gd name="connsiteY3" fmla="*/ 0 h 1037600"/>
              <a:gd name="connsiteX0" fmla="*/ 0 w 735357"/>
              <a:gd name="connsiteY0" fmla="*/ 1013514 h 1013514"/>
              <a:gd name="connsiteX1" fmla="*/ 434819 w 735357"/>
              <a:gd name="connsiteY1" fmla="*/ 959161 h 1013514"/>
              <a:gd name="connsiteX2" fmla="*/ 383665 w 735357"/>
              <a:gd name="connsiteY2" fmla="*/ 492370 h 1013514"/>
              <a:gd name="connsiteX3" fmla="*/ 735357 w 735357"/>
              <a:gd name="connsiteY3" fmla="*/ 0 h 1013514"/>
              <a:gd name="connsiteX0" fmla="*/ 0 w 735357"/>
              <a:gd name="connsiteY0" fmla="*/ 1013514 h 1013514"/>
              <a:gd name="connsiteX1" fmla="*/ 434819 w 735357"/>
              <a:gd name="connsiteY1" fmla="*/ 959161 h 1013514"/>
              <a:gd name="connsiteX2" fmla="*/ 412440 w 735357"/>
              <a:gd name="connsiteY2" fmla="*/ 492370 h 1013514"/>
              <a:gd name="connsiteX3" fmla="*/ 735357 w 735357"/>
              <a:gd name="connsiteY3" fmla="*/ 0 h 1013514"/>
              <a:gd name="connsiteX0" fmla="*/ 0 w 735357"/>
              <a:gd name="connsiteY0" fmla="*/ 1013514 h 1013514"/>
              <a:gd name="connsiteX1" fmla="*/ 431622 w 735357"/>
              <a:gd name="connsiteY1" fmla="*/ 959161 h 1013514"/>
              <a:gd name="connsiteX2" fmla="*/ 412440 w 735357"/>
              <a:gd name="connsiteY2" fmla="*/ 492370 h 1013514"/>
              <a:gd name="connsiteX3" fmla="*/ 735357 w 735357"/>
              <a:gd name="connsiteY3" fmla="*/ 0 h 1013514"/>
              <a:gd name="connsiteX0" fmla="*/ 0 w 735357"/>
              <a:gd name="connsiteY0" fmla="*/ 1013514 h 1013514"/>
              <a:gd name="connsiteX1" fmla="*/ 431622 w 735357"/>
              <a:gd name="connsiteY1" fmla="*/ 959161 h 1013514"/>
              <a:gd name="connsiteX2" fmla="*/ 399651 w 735357"/>
              <a:gd name="connsiteY2" fmla="*/ 482779 h 1013514"/>
              <a:gd name="connsiteX3" fmla="*/ 735357 w 735357"/>
              <a:gd name="connsiteY3" fmla="*/ 0 h 1013514"/>
              <a:gd name="connsiteX0" fmla="*/ 0 w 745593"/>
              <a:gd name="connsiteY0" fmla="*/ 1023750 h 1023750"/>
              <a:gd name="connsiteX1" fmla="*/ 441858 w 745593"/>
              <a:gd name="connsiteY1" fmla="*/ 959161 h 1023750"/>
              <a:gd name="connsiteX2" fmla="*/ 409887 w 745593"/>
              <a:gd name="connsiteY2" fmla="*/ 482779 h 1023750"/>
              <a:gd name="connsiteX3" fmla="*/ 745593 w 745593"/>
              <a:gd name="connsiteY3" fmla="*/ 0 h 1023750"/>
              <a:gd name="connsiteX0" fmla="*/ 0 w 745593"/>
              <a:gd name="connsiteY0" fmla="*/ 1016926 h 1016926"/>
              <a:gd name="connsiteX1" fmla="*/ 441858 w 745593"/>
              <a:gd name="connsiteY1" fmla="*/ 959161 h 1016926"/>
              <a:gd name="connsiteX2" fmla="*/ 409887 w 745593"/>
              <a:gd name="connsiteY2" fmla="*/ 482779 h 1016926"/>
              <a:gd name="connsiteX3" fmla="*/ 745593 w 745593"/>
              <a:gd name="connsiteY3" fmla="*/ 0 h 1016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5593" h="1016926">
                <a:moveTo>
                  <a:pt x="0" y="1016926"/>
                </a:moveTo>
                <a:cubicBezTo>
                  <a:pt x="196627" y="998008"/>
                  <a:pt x="373544" y="1048185"/>
                  <a:pt x="441858" y="959161"/>
                </a:cubicBezTo>
                <a:cubicBezTo>
                  <a:pt x="510172" y="870137"/>
                  <a:pt x="359265" y="642639"/>
                  <a:pt x="409887" y="482779"/>
                </a:cubicBezTo>
                <a:cubicBezTo>
                  <a:pt x="460509" y="322919"/>
                  <a:pt x="597189" y="161992"/>
                  <a:pt x="745593" y="0"/>
                </a:cubicBezTo>
              </a:path>
            </a:pathLst>
          </a:custGeom>
          <a:noFill/>
          <a:ln w="38100">
            <a:solidFill>
              <a:srgbClr val="C00000">
                <a:alpha val="8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32C780DA-6605-487C-8473-5D1A4EACD981}"/>
              </a:ext>
            </a:extLst>
          </p:cNvPr>
          <p:cNvSpPr/>
          <p:nvPr/>
        </p:nvSpPr>
        <p:spPr>
          <a:xfrm>
            <a:off x="5877424" y="3023284"/>
            <a:ext cx="1678422" cy="1443858"/>
          </a:xfrm>
          <a:custGeom>
            <a:avLst/>
            <a:gdLst>
              <a:gd name="connsiteX0" fmla="*/ 0 w 1726220"/>
              <a:gd name="connsiteY0" fmla="*/ 1218634 h 1527029"/>
              <a:gd name="connsiteX1" fmla="*/ 191832 w 1726220"/>
              <a:gd name="connsiteY1" fmla="*/ 1525566 h 1527029"/>
              <a:gd name="connsiteX2" fmla="*/ 767329 w 1726220"/>
              <a:gd name="connsiteY2" fmla="*/ 1106732 h 1527029"/>
              <a:gd name="connsiteX3" fmla="*/ 767329 w 1726220"/>
              <a:gd name="connsiteY3" fmla="*/ 1036394 h 1527029"/>
              <a:gd name="connsiteX4" fmla="*/ 1627376 w 1726220"/>
              <a:gd name="connsiteY4" fmla="*/ 35669 h 1527029"/>
              <a:gd name="connsiteX5" fmla="*/ 1672137 w 1726220"/>
              <a:gd name="connsiteY5" fmla="*/ 320220 h 1527029"/>
              <a:gd name="connsiteX0" fmla="*/ 0 w 1693303"/>
              <a:gd name="connsiteY0" fmla="*/ 1152730 h 1461125"/>
              <a:gd name="connsiteX1" fmla="*/ 191832 w 1693303"/>
              <a:gd name="connsiteY1" fmla="*/ 1459662 h 1461125"/>
              <a:gd name="connsiteX2" fmla="*/ 767329 w 1693303"/>
              <a:gd name="connsiteY2" fmla="*/ 1040828 h 1461125"/>
              <a:gd name="connsiteX3" fmla="*/ 767329 w 1693303"/>
              <a:gd name="connsiteY3" fmla="*/ 970490 h 1461125"/>
              <a:gd name="connsiteX4" fmla="*/ 1528263 w 1693303"/>
              <a:gd name="connsiteY4" fmla="*/ 46497 h 1461125"/>
              <a:gd name="connsiteX5" fmla="*/ 1672137 w 1693303"/>
              <a:gd name="connsiteY5" fmla="*/ 254316 h 1461125"/>
              <a:gd name="connsiteX0" fmla="*/ 0 w 1673710"/>
              <a:gd name="connsiteY0" fmla="*/ 1152730 h 1461125"/>
              <a:gd name="connsiteX1" fmla="*/ 191832 w 1673710"/>
              <a:gd name="connsiteY1" fmla="*/ 1459662 h 1461125"/>
              <a:gd name="connsiteX2" fmla="*/ 767329 w 1673710"/>
              <a:gd name="connsiteY2" fmla="*/ 1040828 h 1461125"/>
              <a:gd name="connsiteX3" fmla="*/ 767329 w 1673710"/>
              <a:gd name="connsiteY3" fmla="*/ 970490 h 1461125"/>
              <a:gd name="connsiteX4" fmla="*/ 1528263 w 1673710"/>
              <a:gd name="connsiteY4" fmla="*/ 46497 h 1461125"/>
              <a:gd name="connsiteX5" fmla="*/ 1672137 w 1673710"/>
              <a:gd name="connsiteY5" fmla="*/ 254316 h 1461125"/>
              <a:gd name="connsiteX0" fmla="*/ 0 w 1672995"/>
              <a:gd name="connsiteY0" fmla="*/ 1142670 h 1451065"/>
              <a:gd name="connsiteX1" fmla="*/ 191832 w 1672995"/>
              <a:gd name="connsiteY1" fmla="*/ 1449602 h 1451065"/>
              <a:gd name="connsiteX2" fmla="*/ 767329 w 1672995"/>
              <a:gd name="connsiteY2" fmla="*/ 1030768 h 1451065"/>
              <a:gd name="connsiteX3" fmla="*/ 860048 w 1672995"/>
              <a:gd name="connsiteY3" fmla="*/ 819753 h 1451065"/>
              <a:gd name="connsiteX4" fmla="*/ 1528263 w 1672995"/>
              <a:gd name="connsiteY4" fmla="*/ 36437 h 1451065"/>
              <a:gd name="connsiteX5" fmla="*/ 1672137 w 1672995"/>
              <a:gd name="connsiteY5" fmla="*/ 244256 h 1451065"/>
              <a:gd name="connsiteX0" fmla="*/ 0 w 1672995"/>
              <a:gd name="connsiteY0" fmla="*/ 1142670 h 1451065"/>
              <a:gd name="connsiteX1" fmla="*/ 191832 w 1672995"/>
              <a:gd name="connsiteY1" fmla="*/ 1449602 h 1451065"/>
              <a:gd name="connsiteX2" fmla="*/ 767329 w 1672995"/>
              <a:gd name="connsiteY2" fmla="*/ 1030768 h 1451065"/>
              <a:gd name="connsiteX3" fmla="*/ 860048 w 1672995"/>
              <a:gd name="connsiteY3" fmla="*/ 819753 h 1451065"/>
              <a:gd name="connsiteX4" fmla="*/ 1528263 w 1672995"/>
              <a:gd name="connsiteY4" fmla="*/ 36437 h 1451065"/>
              <a:gd name="connsiteX5" fmla="*/ 1672137 w 1672995"/>
              <a:gd name="connsiteY5" fmla="*/ 244256 h 1451065"/>
              <a:gd name="connsiteX0" fmla="*/ 0 w 1672995"/>
              <a:gd name="connsiteY0" fmla="*/ 1142670 h 1450640"/>
              <a:gd name="connsiteX1" fmla="*/ 191832 w 1672995"/>
              <a:gd name="connsiteY1" fmla="*/ 1449602 h 1450640"/>
              <a:gd name="connsiteX2" fmla="*/ 760934 w 1672995"/>
              <a:gd name="connsiteY2" fmla="*/ 1049952 h 1450640"/>
              <a:gd name="connsiteX3" fmla="*/ 860048 w 1672995"/>
              <a:gd name="connsiteY3" fmla="*/ 819753 h 1450640"/>
              <a:gd name="connsiteX4" fmla="*/ 1528263 w 1672995"/>
              <a:gd name="connsiteY4" fmla="*/ 36437 h 1450640"/>
              <a:gd name="connsiteX5" fmla="*/ 1672137 w 1672995"/>
              <a:gd name="connsiteY5" fmla="*/ 244256 h 1450640"/>
              <a:gd name="connsiteX0" fmla="*/ 0 w 1672995"/>
              <a:gd name="connsiteY0" fmla="*/ 1142670 h 1450640"/>
              <a:gd name="connsiteX1" fmla="*/ 191832 w 1672995"/>
              <a:gd name="connsiteY1" fmla="*/ 1449602 h 1450640"/>
              <a:gd name="connsiteX2" fmla="*/ 760934 w 1672995"/>
              <a:gd name="connsiteY2" fmla="*/ 1049952 h 1450640"/>
              <a:gd name="connsiteX3" fmla="*/ 860048 w 1672995"/>
              <a:gd name="connsiteY3" fmla="*/ 819753 h 1450640"/>
              <a:gd name="connsiteX4" fmla="*/ 1528263 w 1672995"/>
              <a:gd name="connsiteY4" fmla="*/ 36437 h 1450640"/>
              <a:gd name="connsiteX5" fmla="*/ 1672137 w 1672995"/>
              <a:gd name="connsiteY5" fmla="*/ 244256 h 1450640"/>
              <a:gd name="connsiteX0" fmla="*/ 0 w 1672995"/>
              <a:gd name="connsiteY0" fmla="*/ 1142670 h 1450640"/>
              <a:gd name="connsiteX1" fmla="*/ 191832 w 1672995"/>
              <a:gd name="connsiteY1" fmla="*/ 1449602 h 1450640"/>
              <a:gd name="connsiteX2" fmla="*/ 760934 w 1672995"/>
              <a:gd name="connsiteY2" fmla="*/ 1049952 h 1450640"/>
              <a:gd name="connsiteX3" fmla="*/ 860048 w 1672995"/>
              <a:gd name="connsiteY3" fmla="*/ 819753 h 1450640"/>
              <a:gd name="connsiteX4" fmla="*/ 1528263 w 1672995"/>
              <a:gd name="connsiteY4" fmla="*/ 36437 h 1450640"/>
              <a:gd name="connsiteX5" fmla="*/ 1672137 w 1672995"/>
              <a:gd name="connsiteY5" fmla="*/ 244256 h 1450640"/>
              <a:gd name="connsiteX0" fmla="*/ 0 w 1672995"/>
              <a:gd name="connsiteY0" fmla="*/ 1142670 h 1444284"/>
              <a:gd name="connsiteX1" fmla="*/ 246184 w 1672995"/>
              <a:gd name="connsiteY1" fmla="*/ 1443207 h 1444284"/>
              <a:gd name="connsiteX2" fmla="*/ 760934 w 1672995"/>
              <a:gd name="connsiteY2" fmla="*/ 1049952 h 1444284"/>
              <a:gd name="connsiteX3" fmla="*/ 860048 w 1672995"/>
              <a:gd name="connsiteY3" fmla="*/ 819753 h 1444284"/>
              <a:gd name="connsiteX4" fmla="*/ 1528263 w 1672995"/>
              <a:gd name="connsiteY4" fmla="*/ 36437 h 1444284"/>
              <a:gd name="connsiteX5" fmla="*/ 1672137 w 1672995"/>
              <a:gd name="connsiteY5" fmla="*/ 244256 h 1444284"/>
              <a:gd name="connsiteX0" fmla="*/ 0 w 1672995"/>
              <a:gd name="connsiteY0" fmla="*/ 1142670 h 1444284"/>
              <a:gd name="connsiteX1" fmla="*/ 246184 w 1672995"/>
              <a:gd name="connsiteY1" fmla="*/ 1443207 h 1444284"/>
              <a:gd name="connsiteX2" fmla="*/ 760934 w 1672995"/>
              <a:gd name="connsiteY2" fmla="*/ 1049952 h 1444284"/>
              <a:gd name="connsiteX3" fmla="*/ 860048 w 1672995"/>
              <a:gd name="connsiteY3" fmla="*/ 819753 h 1444284"/>
              <a:gd name="connsiteX4" fmla="*/ 1528263 w 1672995"/>
              <a:gd name="connsiteY4" fmla="*/ 36437 h 1444284"/>
              <a:gd name="connsiteX5" fmla="*/ 1672137 w 1672995"/>
              <a:gd name="connsiteY5" fmla="*/ 244256 h 1444284"/>
              <a:gd name="connsiteX0" fmla="*/ 0 w 1672995"/>
              <a:gd name="connsiteY0" fmla="*/ 1142670 h 1444284"/>
              <a:gd name="connsiteX1" fmla="*/ 246184 w 1672995"/>
              <a:gd name="connsiteY1" fmla="*/ 1443207 h 1444284"/>
              <a:gd name="connsiteX2" fmla="*/ 760934 w 1672995"/>
              <a:gd name="connsiteY2" fmla="*/ 1049952 h 1444284"/>
              <a:gd name="connsiteX3" fmla="*/ 860048 w 1672995"/>
              <a:gd name="connsiteY3" fmla="*/ 819753 h 1444284"/>
              <a:gd name="connsiteX4" fmla="*/ 1528263 w 1672995"/>
              <a:gd name="connsiteY4" fmla="*/ 36437 h 1444284"/>
              <a:gd name="connsiteX5" fmla="*/ 1672137 w 1672995"/>
              <a:gd name="connsiteY5" fmla="*/ 244256 h 1444284"/>
              <a:gd name="connsiteX0" fmla="*/ 0 w 1678422"/>
              <a:gd name="connsiteY0" fmla="*/ 1123677 h 1443839"/>
              <a:gd name="connsiteX1" fmla="*/ 251611 w 1678422"/>
              <a:gd name="connsiteY1" fmla="*/ 1443207 h 1443839"/>
              <a:gd name="connsiteX2" fmla="*/ 766361 w 1678422"/>
              <a:gd name="connsiteY2" fmla="*/ 1049952 h 1443839"/>
              <a:gd name="connsiteX3" fmla="*/ 865475 w 1678422"/>
              <a:gd name="connsiteY3" fmla="*/ 819753 h 1443839"/>
              <a:gd name="connsiteX4" fmla="*/ 1533690 w 1678422"/>
              <a:gd name="connsiteY4" fmla="*/ 36437 h 1443839"/>
              <a:gd name="connsiteX5" fmla="*/ 1677564 w 1678422"/>
              <a:gd name="connsiteY5" fmla="*/ 244256 h 1443839"/>
              <a:gd name="connsiteX0" fmla="*/ 0 w 1678422"/>
              <a:gd name="connsiteY0" fmla="*/ 1123677 h 1443889"/>
              <a:gd name="connsiteX1" fmla="*/ 251611 w 1678422"/>
              <a:gd name="connsiteY1" fmla="*/ 1443207 h 1443889"/>
              <a:gd name="connsiteX2" fmla="*/ 766361 w 1678422"/>
              <a:gd name="connsiteY2" fmla="*/ 1049952 h 1443889"/>
              <a:gd name="connsiteX3" fmla="*/ 865475 w 1678422"/>
              <a:gd name="connsiteY3" fmla="*/ 819753 h 1443889"/>
              <a:gd name="connsiteX4" fmla="*/ 1533690 w 1678422"/>
              <a:gd name="connsiteY4" fmla="*/ 36437 h 1443889"/>
              <a:gd name="connsiteX5" fmla="*/ 1677564 w 1678422"/>
              <a:gd name="connsiteY5" fmla="*/ 244256 h 1443889"/>
              <a:gd name="connsiteX0" fmla="*/ 0 w 1678422"/>
              <a:gd name="connsiteY0" fmla="*/ 1123677 h 1443858"/>
              <a:gd name="connsiteX1" fmla="*/ 251611 w 1678422"/>
              <a:gd name="connsiteY1" fmla="*/ 1443207 h 1443858"/>
              <a:gd name="connsiteX2" fmla="*/ 766361 w 1678422"/>
              <a:gd name="connsiteY2" fmla="*/ 1049952 h 1443858"/>
              <a:gd name="connsiteX3" fmla="*/ 865475 w 1678422"/>
              <a:gd name="connsiteY3" fmla="*/ 819753 h 1443858"/>
              <a:gd name="connsiteX4" fmla="*/ 1533690 w 1678422"/>
              <a:gd name="connsiteY4" fmla="*/ 36437 h 1443858"/>
              <a:gd name="connsiteX5" fmla="*/ 1677564 w 1678422"/>
              <a:gd name="connsiteY5" fmla="*/ 244256 h 1443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78422" h="1443858">
                <a:moveTo>
                  <a:pt x="0" y="1123677"/>
                </a:moveTo>
                <a:cubicBezTo>
                  <a:pt x="91941" y="1291895"/>
                  <a:pt x="123884" y="1455495"/>
                  <a:pt x="251611" y="1443207"/>
                </a:cubicBezTo>
                <a:cubicBezTo>
                  <a:pt x="379338" y="1430920"/>
                  <a:pt x="740783" y="1109101"/>
                  <a:pt x="766361" y="1049952"/>
                </a:cubicBezTo>
                <a:cubicBezTo>
                  <a:pt x="791939" y="990803"/>
                  <a:pt x="737587" y="988672"/>
                  <a:pt x="865475" y="819753"/>
                </a:cubicBezTo>
                <a:cubicBezTo>
                  <a:pt x="993363" y="650834"/>
                  <a:pt x="1398342" y="132353"/>
                  <a:pt x="1533690" y="36437"/>
                </a:cubicBezTo>
                <a:cubicBezTo>
                  <a:pt x="1669038" y="-59479"/>
                  <a:pt x="1682626" y="42299"/>
                  <a:pt x="1677564" y="244256"/>
                </a:cubicBezTo>
              </a:path>
            </a:pathLst>
          </a:custGeom>
          <a:noFill/>
          <a:ln w="38100">
            <a:solidFill>
              <a:srgbClr val="C00000">
                <a:alpha val="8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538E19D-E2CB-4EA2-B4AA-6A10BCA2B2CB}"/>
              </a:ext>
            </a:extLst>
          </p:cNvPr>
          <p:cNvSpPr/>
          <p:nvPr/>
        </p:nvSpPr>
        <p:spPr>
          <a:xfrm>
            <a:off x="5370655" y="834471"/>
            <a:ext cx="2359739" cy="2181780"/>
          </a:xfrm>
          <a:custGeom>
            <a:avLst/>
            <a:gdLst>
              <a:gd name="connsiteX0" fmla="*/ 2132535 w 2187087"/>
              <a:gd name="connsiteY0" fmla="*/ 0 h 1742476"/>
              <a:gd name="connsiteX1" fmla="*/ 2177295 w 2187087"/>
              <a:gd name="connsiteY1" fmla="*/ 153466 h 1742476"/>
              <a:gd name="connsiteX2" fmla="*/ 1966280 w 2187087"/>
              <a:gd name="connsiteY2" fmla="*/ 591483 h 1742476"/>
              <a:gd name="connsiteX3" fmla="*/ 1576221 w 2187087"/>
              <a:gd name="connsiteY3" fmla="*/ 578694 h 1742476"/>
              <a:gd name="connsiteX4" fmla="*/ 1320445 w 2187087"/>
              <a:gd name="connsiteY4" fmla="*/ 617060 h 1742476"/>
              <a:gd name="connsiteX5" fmla="*/ 1013514 w 2187087"/>
              <a:gd name="connsiteY5" fmla="*/ 284551 h 1742476"/>
              <a:gd name="connsiteX6" fmla="*/ 815287 w 2187087"/>
              <a:gd name="connsiteY6" fmla="*/ 268565 h 1742476"/>
              <a:gd name="connsiteX7" fmla="*/ 454003 w 2187087"/>
              <a:gd name="connsiteY7" fmla="*/ 658624 h 1742476"/>
              <a:gd name="connsiteX8" fmla="*/ 207818 w 2187087"/>
              <a:gd name="connsiteY8" fmla="*/ 1240515 h 1742476"/>
              <a:gd name="connsiteX9" fmla="*/ 159860 w 2187087"/>
              <a:gd name="connsiteY9" fmla="*/ 1505883 h 1742476"/>
              <a:gd name="connsiteX10" fmla="*/ 0 w 2187087"/>
              <a:gd name="connsiteY10" fmla="*/ 1742476 h 1742476"/>
              <a:gd name="connsiteX0" fmla="*/ 2122944 w 2185164"/>
              <a:gd name="connsiteY0" fmla="*/ 0 h 1729687"/>
              <a:gd name="connsiteX1" fmla="*/ 2177295 w 2185164"/>
              <a:gd name="connsiteY1" fmla="*/ 140677 h 1729687"/>
              <a:gd name="connsiteX2" fmla="*/ 1966280 w 2185164"/>
              <a:gd name="connsiteY2" fmla="*/ 578694 h 1729687"/>
              <a:gd name="connsiteX3" fmla="*/ 1576221 w 2185164"/>
              <a:gd name="connsiteY3" fmla="*/ 565905 h 1729687"/>
              <a:gd name="connsiteX4" fmla="*/ 1320445 w 2185164"/>
              <a:gd name="connsiteY4" fmla="*/ 604271 h 1729687"/>
              <a:gd name="connsiteX5" fmla="*/ 1013514 w 2185164"/>
              <a:gd name="connsiteY5" fmla="*/ 271762 h 1729687"/>
              <a:gd name="connsiteX6" fmla="*/ 815287 w 2185164"/>
              <a:gd name="connsiteY6" fmla="*/ 255776 h 1729687"/>
              <a:gd name="connsiteX7" fmla="*/ 454003 w 2185164"/>
              <a:gd name="connsiteY7" fmla="*/ 645835 h 1729687"/>
              <a:gd name="connsiteX8" fmla="*/ 207818 w 2185164"/>
              <a:gd name="connsiteY8" fmla="*/ 1227726 h 1729687"/>
              <a:gd name="connsiteX9" fmla="*/ 159860 w 2185164"/>
              <a:gd name="connsiteY9" fmla="*/ 1493094 h 1729687"/>
              <a:gd name="connsiteX10" fmla="*/ 0 w 2185164"/>
              <a:gd name="connsiteY10" fmla="*/ 1729687 h 1729687"/>
              <a:gd name="connsiteX0" fmla="*/ 2122944 w 2168897"/>
              <a:gd name="connsiteY0" fmla="*/ 0 h 1729687"/>
              <a:gd name="connsiteX1" fmla="*/ 2158112 w 2168897"/>
              <a:gd name="connsiteY1" fmla="*/ 159860 h 1729687"/>
              <a:gd name="connsiteX2" fmla="*/ 1966280 w 2168897"/>
              <a:gd name="connsiteY2" fmla="*/ 578694 h 1729687"/>
              <a:gd name="connsiteX3" fmla="*/ 1576221 w 2168897"/>
              <a:gd name="connsiteY3" fmla="*/ 565905 h 1729687"/>
              <a:gd name="connsiteX4" fmla="*/ 1320445 w 2168897"/>
              <a:gd name="connsiteY4" fmla="*/ 604271 h 1729687"/>
              <a:gd name="connsiteX5" fmla="*/ 1013514 w 2168897"/>
              <a:gd name="connsiteY5" fmla="*/ 271762 h 1729687"/>
              <a:gd name="connsiteX6" fmla="*/ 815287 w 2168897"/>
              <a:gd name="connsiteY6" fmla="*/ 255776 h 1729687"/>
              <a:gd name="connsiteX7" fmla="*/ 454003 w 2168897"/>
              <a:gd name="connsiteY7" fmla="*/ 645835 h 1729687"/>
              <a:gd name="connsiteX8" fmla="*/ 207818 w 2168897"/>
              <a:gd name="connsiteY8" fmla="*/ 1227726 h 1729687"/>
              <a:gd name="connsiteX9" fmla="*/ 159860 w 2168897"/>
              <a:gd name="connsiteY9" fmla="*/ 1493094 h 1729687"/>
              <a:gd name="connsiteX10" fmla="*/ 0 w 2168897"/>
              <a:gd name="connsiteY10" fmla="*/ 1729687 h 1729687"/>
              <a:gd name="connsiteX0" fmla="*/ 2122944 w 2180166"/>
              <a:gd name="connsiteY0" fmla="*/ 0 h 1729687"/>
              <a:gd name="connsiteX1" fmla="*/ 2158112 w 2180166"/>
              <a:gd name="connsiteY1" fmla="*/ 159860 h 1729687"/>
              <a:gd name="connsiteX2" fmla="*/ 1966280 w 2180166"/>
              <a:gd name="connsiteY2" fmla="*/ 578694 h 1729687"/>
              <a:gd name="connsiteX3" fmla="*/ 1576221 w 2180166"/>
              <a:gd name="connsiteY3" fmla="*/ 565905 h 1729687"/>
              <a:gd name="connsiteX4" fmla="*/ 1320445 w 2180166"/>
              <a:gd name="connsiteY4" fmla="*/ 604271 h 1729687"/>
              <a:gd name="connsiteX5" fmla="*/ 1013514 w 2180166"/>
              <a:gd name="connsiteY5" fmla="*/ 271762 h 1729687"/>
              <a:gd name="connsiteX6" fmla="*/ 815287 w 2180166"/>
              <a:gd name="connsiteY6" fmla="*/ 255776 h 1729687"/>
              <a:gd name="connsiteX7" fmla="*/ 454003 w 2180166"/>
              <a:gd name="connsiteY7" fmla="*/ 645835 h 1729687"/>
              <a:gd name="connsiteX8" fmla="*/ 207818 w 2180166"/>
              <a:gd name="connsiteY8" fmla="*/ 1227726 h 1729687"/>
              <a:gd name="connsiteX9" fmla="*/ 159860 w 2180166"/>
              <a:gd name="connsiteY9" fmla="*/ 1493094 h 1729687"/>
              <a:gd name="connsiteX10" fmla="*/ 0 w 2180166"/>
              <a:gd name="connsiteY10" fmla="*/ 1729687 h 1729687"/>
              <a:gd name="connsiteX0" fmla="*/ 2122944 w 2170766"/>
              <a:gd name="connsiteY0" fmla="*/ 0 h 1729687"/>
              <a:gd name="connsiteX1" fmla="*/ 2158112 w 2170766"/>
              <a:gd name="connsiteY1" fmla="*/ 159860 h 1729687"/>
              <a:gd name="connsiteX2" fmla="*/ 1940702 w 2170766"/>
              <a:gd name="connsiteY2" fmla="*/ 578694 h 1729687"/>
              <a:gd name="connsiteX3" fmla="*/ 1576221 w 2170766"/>
              <a:gd name="connsiteY3" fmla="*/ 565905 h 1729687"/>
              <a:gd name="connsiteX4" fmla="*/ 1320445 w 2170766"/>
              <a:gd name="connsiteY4" fmla="*/ 604271 h 1729687"/>
              <a:gd name="connsiteX5" fmla="*/ 1013514 w 2170766"/>
              <a:gd name="connsiteY5" fmla="*/ 271762 h 1729687"/>
              <a:gd name="connsiteX6" fmla="*/ 815287 w 2170766"/>
              <a:gd name="connsiteY6" fmla="*/ 255776 h 1729687"/>
              <a:gd name="connsiteX7" fmla="*/ 454003 w 2170766"/>
              <a:gd name="connsiteY7" fmla="*/ 645835 h 1729687"/>
              <a:gd name="connsiteX8" fmla="*/ 207818 w 2170766"/>
              <a:gd name="connsiteY8" fmla="*/ 1227726 h 1729687"/>
              <a:gd name="connsiteX9" fmla="*/ 159860 w 2170766"/>
              <a:gd name="connsiteY9" fmla="*/ 1493094 h 1729687"/>
              <a:gd name="connsiteX10" fmla="*/ 0 w 2170766"/>
              <a:gd name="connsiteY10" fmla="*/ 1729687 h 1729687"/>
              <a:gd name="connsiteX0" fmla="*/ 2122944 w 2170766"/>
              <a:gd name="connsiteY0" fmla="*/ 0 h 1729687"/>
              <a:gd name="connsiteX1" fmla="*/ 2158112 w 2170766"/>
              <a:gd name="connsiteY1" fmla="*/ 159860 h 1729687"/>
              <a:gd name="connsiteX2" fmla="*/ 1940702 w 2170766"/>
              <a:gd name="connsiteY2" fmla="*/ 578694 h 1729687"/>
              <a:gd name="connsiteX3" fmla="*/ 1576221 w 2170766"/>
              <a:gd name="connsiteY3" fmla="*/ 565905 h 1729687"/>
              <a:gd name="connsiteX4" fmla="*/ 1320445 w 2170766"/>
              <a:gd name="connsiteY4" fmla="*/ 604271 h 1729687"/>
              <a:gd name="connsiteX5" fmla="*/ 1013514 w 2170766"/>
              <a:gd name="connsiteY5" fmla="*/ 271762 h 1729687"/>
              <a:gd name="connsiteX6" fmla="*/ 815287 w 2170766"/>
              <a:gd name="connsiteY6" fmla="*/ 255776 h 1729687"/>
              <a:gd name="connsiteX7" fmla="*/ 454003 w 2170766"/>
              <a:gd name="connsiteY7" fmla="*/ 645835 h 1729687"/>
              <a:gd name="connsiteX8" fmla="*/ 207818 w 2170766"/>
              <a:gd name="connsiteY8" fmla="*/ 1227726 h 1729687"/>
              <a:gd name="connsiteX9" fmla="*/ 159860 w 2170766"/>
              <a:gd name="connsiteY9" fmla="*/ 1493094 h 1729687"/>
              <a:gd name="connsiteX10" fmla="*/ 0 w 2170766"/>
              <a:gd name="connsiteY10" fmla="*/ 1729687 h 1729687"/>
              <a:gd name="connsiteX0" fmla="*/ 2122944 w 2170766"/>
              <a:gd name="connsiteY0" fmla="*/ 0 h 1729687"/>
              <a:gd name="connsiteX1" fmla="*/ 2158112 w 2170766"/>
              <a:gd name="connsiteY1" fmla="*/ 159860 h 1729687"/>
              <a:gd name="connsiteX2" fmla="*/ 2081379 w 2170766"/>
              <a:gd name="connsiteY2" fmla="*/ 364481 h 1729687"/>
              <a:gd name="connsiteX3" fmla="*/ 1940702 w 2170766"/>
              <a:gd name="connsiteY3" fmla="*/ 578694 h 1729687"/>
              <a:gd name="connsiteX4" fmla="*/ 1576221 w 2170766"/>
              <a:gd name="connsiteY4" fmla="*/ 565905 h 1729687"/>
              <a:gd name="connsiteX5" fmla="*/ 1320445 w 2170766"/>
              <a:gd name="connsiteY5" fmla="*/ 604271 h 1729687"/>
              <a:gd name="connsiteX6" fmla="*/ 1013514 w 2170766"/>
              <a:gd name="connsiteY6" fmla="*/ 271762 h 1729687"/>
              <a:gd name="connsiteX7" fmla="*/ 815287 w 2170766"/>
              <a:gd name="connsiteY7" fmla="*/ 255776 h 1729687"/>
              <a:gd name="connsiteX8" fmla="*/ 454003 w 2170766"/>
              <a:gd name="connsiteY8" fmla="*/ 645835 h 1729687"/>
              <a:gd name="connsiteX9" fmla="*/ 207818 w 2170766"/>
              <a:gd name="connsiteY9" fmla="*/ 1227726 h 1729687"/>
              <a:gd name="connsiteX10" fmla="*/ 159860 w 2170766"/>
              <a:gd name="connsiteY10" fmla="*/ 1493094 h 1729687"/>
              <a:gd name="connsiteX11" fmla="*/ 0 w 2170766"/>
              <a:gd name="connsiteY11" fmla="*/ 1729687 h 1729687"/>
              <a:gd name="connsiteX0" fmla="*/ 2122944 w 2160868"/>
              <a:gd name="connsiteY0" fmla="*/ 0 h 1729687"/>
              <a:gd name="connsiteX1" fmla="*/ 2158112 w 2160868"/>
              <a:gd name="connsiteY1" fmla="*/ 159860 h 1729687"/>
              <a:gd name="connsiteX2" fmla="*/ 2078182 w 2160868"/>
              <a:gd name="connsiteY2" fmla="*/ 329312 h 1729687"/>
              <a:gd name="connsiteX3" fmla="*/ 1940702 w 2160868"/>
              <a:gd name="connsiteY3" fmla="*/ 578694 h 1729687"/>
              <a:gd name="connsiteX4" fmla="*/ 1576221 w 2160868"/>
              <a:gd name="connsiteY4" fmla="*/ 565905 h 1729687"/>
              <a:gd name="connsiteX5" fmla="*/ 1320445 w 2160868"/>
              <a:gd name="connsiteY5" fmla="*/ 604271 h 1729687"/>
              <a:gd name="connsiteX6" fmla="*/ 1013514 w 2160868"/>
              <a:gd name="connsiteY6" fmla="*/ 271762 h 1729687"/>
              <a:gd name="connsiteX7" fmla="*/ 815287 w 2160868"/>
              <a:gd name="connsiteY7" fmla="*/ 255776 h 1729687"/>
              <a:gd name="connsiteX8" fmla="*/ 454003 w 2160868"/>
              <a:gd name="connsiteY8" fmla="*/ 645835 h 1729687"/>
              <a:gd name="connsiteX9" fmla="*/ 207818 w 2160868"/>
              <a:gd name="connsiteY9" fmla="*/ 1227726 h 1729687"/>
              <a:gd name="connsiteX10" fmla="*/ 159860 w 2160868"/>
              <a:gd name="connsiteY10" fmla="*/ 1493094 h 1729687"/>
              <a:gd name="connsiteX11" fmla="*/ 0 w 2160868"/>
              <a:gd name="connsiteY11" fmla="*/ 1729687 h 1729687"/>
              <a:gd name="connsiteX0" fmla="*/ 2122944 w 2160868"/>
              <a:gd name="connsiteY0" fmla="*/ 0 h 1729687"/>
              <a:gd name="connsiteX1" fmla="*/ 2158112 w 2160868"/>
              <a:gd name="connsiteY1" fmla="*/ 159860 h 1729687"/>
              <a:gd name="connsiteX2" fmla="*/ 2078182 w 2160868"/>
              <a:gd name="connsiteY2" fmla="*/ 329312 h 1729687"/>
              <a:gd name="connsiteX3" fmla="*/ 1940702 w 2160868"/>
              <a:gd name="connsiteY3" fmla="*/ 578694 h 1729687"/>
              <a:gd name="connsiteX4" fmla="*/ 1576221 w 2160868"/>
              <a:gd name="connsiteY4" fmla="*/ 565905 h 1729687"/>
              <a:gd name="connsiteX5" fmla="*/ 1307656 w 2160868"/>
              <a:gd name="connsiteY5" fmla="*/ 585088 h 1729687"/>
              <a:gd name="connsiteX6" fmla="*/ 1013514 w 2160868"/>
              <a:gd name="connsiteY6" fmla="*/ 271762 h 1729687"/>
              <a:gd name="connsiteX7" fmla="*/ 815287 w 2160868"/>
              <a:gd name="connsiteY7" fmla="*/ 255776 h 1729687"/>
              <a:gd name="connsiteX8" fmla="*/ 454003 w 2160868"/>
              <a:gd name="connsiteY8" fmla="*/ 645835 h 1729687"/>
              <a:gd name="connsiteX9" fmla="*/ 207818 w 2160868"/>
              <a:gd name="connsiteY9" fmla="*/ 1227726 h 1729687"/>
              <a:gd name="connsiteX10" fmla="*/ 159860 w 2160868"/>
              <a:gd name="connsiteY10" fmla="*/ 1493094 h 1729687"/>
              <a:gd name="connsiteX11" fmla="*/ 0 w 2160868"/>
              <a:gd name="connsiteY11" fmla="*/ 1729687 h 1729687"/>
              <a:gd name="connsiteX0" fmla="*/ 2122944 w 2160868"/>
              <a:gd name="connsiteY0" fmla="*/ 0 h 1729687"/>
              <a:gd name="connsiteX1" fmla="*/ 2158112 w 2160868"/>
              <a:gd name="connsiteY1" fmla="*/ 159860 h 1729687"/>
              <a:gd name="connsiteX2" fmla="*/ 2078182 w 2160868"/>
              <a:gd name="connsiteY2" fmla="*/ 329312 h 1729687"/>
              <a:gd name="connsiteX3" fmla="*/ 1940702 w 2160868"/>
              <a:gd name="connsiteY3" fmla="*/ 578694 h 1729687"/>
              <a:gd name="connsiteX4" fmla="*/ 1576221 w 2160868"/>
              <a:gd name="connsiteY4" fmla="*/ 565905 h 1729687"/>
              <a:gd name="connsiteX5" fmla="*/ 1307656 w 2160868"/>
              <a:gd name="connsiteY5" fmla="*/ 585088 h 1729687"/>
              <a:gd name="connsiteX6" fmla="*/ 1013514 w 2160868"/>
              <a:gd name="connsiteY6" fmla="*/ 271762 h 1729687"/>
              <a:gd name="connsiteX7" fmla="*/ 815287 w 2160868"/>
              <a:gd name="connsiteY7" fmla="*/ 255776 h 1729687"/>
              <a:gd name="connsiteX8" fmla="*/ 454003 w 2160868"/>
              <a:gd name="connsiteY8" fmla="*/ 645835 h 1729687"/>
              <a:gd name="connsiteX9" fmla="*/ 207818 w 2160868"/>
              <a:gd name="connsiteY9" fmla="*/ 1227726 h 1729687"/>
              <a:gd name="connsiteX10" fmla="*/ 159860 w 2160868"/>
              <a:gd name="connsiteY10" fmla="*/ 1493094 h 1729687"/>
              <a:gd name="connsiteX11" fmla="*/ 0 w 2160868"/>
              <a:gd name="connsiteY11" fmla="*/ 1729687 h 1729687"/>
              <a:gd name="connsiteX0" fmla="*/ 2122944 w 2160868"/>
              <a:gd name="connsiteY0" fmla="*/ 0 h 1729687"/>
              <a:gd name="connsiteX1" fmla="*/ 2158112 w 2160868"/>
              <a:gd name="connsiteY1" fmla="*/ 159860 h 1729687"/>
              <a:gd name="connsiteX2" fmla="*/ 2078182 w 2160868"/>
              <a:gd name="connsiteY2" fmla="*/ 329312 h 1729687"/>
              <a:gd name="connsiteX3" fmla="*/ 1940702 w 2160868"/>
              <a:gd name="connsiteY3" fmla="*/ 578694 h 1729687"/>
              <a:gd name="connsiteX4" fmla="*/ 1576221 w 2160868"/>
              <a:gd name="connsiteY4" fmla="*/ 565905 h 1729687"/>
              <a:gd name="connsiteX5" fmla="*/ 1307656 w 2160868"/>
              <a:gd name="connsiteY5" fmla="*/ 585088 h 1729687"/>
              <a:gd name="connsiteX6" fmla="*/ 1013514 w 2160868"/>
              <a:gd name="connsiteY6" fmla="*/ 271762 h 1729687"/>
              <a:gd name="connsiteX7" fmla="*/ 815287 w 2160868"/>
              <a:gd name="connsiteY7" fmla="*/ 255776 h 1729687"/>
              <a:gd name="connsiteX8" fmla="*/ 454003 w 2160868"/>
              <a:gd name="connsiteY8" fmla="*/ 645835 h 1729687"/>
              <a:gd name="connsiteX9" fmla="*/ 207818 w 2160868"/>
              <a:gd name="connsiteY9" fmla="*/ 1227726 h 1729687"/>
              <a:gd name="connsiteX10" fmla="*/ 159860 w 2160868"/>
              <a:gd name="connsiteY10" fmla="*/ 1493094 h 1729687"/>
              <a:gd name="connsiteX11" fmla="*/ 0 w 2160868"/>
              <a:gd name="connsiteY11" fmla="*/ 1729687 h 1729687"/>
              <a:gd name="connsiteX0" fmla="*/ 2122944 w 2160868"/>
              <a:gd name="connsiteY0" fmla="*/ 0 h 1729687"/>
              <a:gd name="connsiteX1" fmla="*/ 2158112 w 2160868"/>
              <a:gd name="connsiteY1" fmla="*/ 159860 h 1729687"/>
              <a:gd name="connsiteX2" fmla="*/ 2078182 w 2160868"/>
              <a:gd name="connsiteY2" fmla="*/ 329312 h 1729687"/>
              <a:gd name="connsiteX3" fmla="*/ 1940702 w 2160868"/>
              <a:gd name="connsiteY3" fmla="*/ 578694 h 1729687"/>
              <a:gd name="connsiteX4" fmla="*/ 1576221 w 2160868"/>
              <a:gd name="connsiteY4" fmla="*/ 565905 h 1729687"/>
              <a:gd name="connsiteX5" fmla="*/ 1307656 w 2160868"/>
              <a:gd name="connsiteY5" fmla="*/ 585088 h 1729687"/>
              <a:gd name="connsiteX6" fmla="*/ 1019908 w 2160868"/>
              <a:gd name="connsiteY6" fmla="*/ 281353 h 1729687"/>
              <a:gd name="connsiteX7" fmla="*/ 815287 w 2160868"/>
              <a:gd name="connsiteY7" fmla="*/ 255776 h 1729687"/>
              <a:gd name="connsiteX8" fmla="*/ 454003 w 2160868"/>
              <a:gd name="connsiteY8" fmla="*/ 645835 h 1729687"/>
              <a:gd name="connsiteX9" fmla="*/ 207818 w 2160868"/>
              <a:gd name="connsiteY9" fmla="*/ 1227726 h 1729687"/>
              <a:gd name="connsiteX10" fmla="*/ 159860 w 2160868"/>
              <a:gd name="connsiteY10" fmla="*/ 1493094 h 1729687"/>
              <a:gd name="connsiteX11" fmla="*/ 0 w 2160868"/>
              <a:gd name="connsiteY11" fmla="*/ 1729687 h 1729687"/>
              <a:gd name="connsiteX0" fmla="*/ 2122944 w 2160868"/>
              <a:gd name="connsiteY0" fmla="*/ 0 h 1729687"/>
              <a:gd name="connsiteX1" fmla="*/ 2158112 w 2160868"/>
              <a:gd name="connsiteY1" fmla="*/ 159860 h 1729687"/>
              <a:gd name="connsiteX2" fmla="*/ 2078182 w 2160868"/>
              <a:gd name="connsiteY2" fmla="*/ 329312 h 1729687"/>
              <a:gd name="connsiteX3" fmla="*/ 1940702 w 2160868"/>
              <a:gd name="connsiteY3" fmla="*/ 578694 h 1729687"/>
              <a:gd name="connsiteX4" fmla="*/ 1576221 w 2160868"/>
              <a:gd name="connsiteY4" fmla="*/ 565905 h 1729687"/>
              <a:gd name="connsiteX5" fmla="*/ 1307656 w 2160868"/>
              <a:gd name="connsiteY5" fmla="*/ 585088 h 1729687"/>
              <a:gd name="connsiteX6" fmla="*/ 1019908 w 2160868"/>
              <a:gd name="connsiteY6" fmla="*/ 281353 h 1729687"/>
              <a:gd name="connsiteX7" fmla="*/ 815287 w 2160868"/>
              <a:gd name="connsiteY7" fmla="*/ 255776 h 1729687"/>
              <a:gd name="connsiteX8" fmla="*/ 454003 w 2160868"/>
              <a:gd name="connsiteY8" fmla="*/ 645835 h 1729687"/>
              <a:gd name="connsiteX9" fmla="*/ 207818 w 2160868"/>
              <a:gd name="connsiteY9" fmla="*/ 1227726 h 1729687"/>
              <a:gd name="connsiteX10" fmla="*/ 159860 w 2160868"/>
              <a:gd name="connsiteY10" fmla="*/ 1493094 h 1729687"/>
              <a:gd name="connsiteX11" fmla="*/ 0 w 2160868"/>
              <a:gd name="connsiteY11" fmla="*/ 1729687 h 1729687"/>
              <a:gd name="connsiteX0" fmla="*/ 2122944 w 2160868"/>
              <a:gd name="connsiteY0" fmla="*/ 0 h 1729687"/>
              <a:gd name="connsiteX1" fmla="*/ 2158112 w 2160868"/>
              <a:gd name="connsiteY1" fmla="*/ 159860 h 1729687"/>
              <a:gd name="connsiteX2" fmla="*/ 2078182 w 2160868"/>
              <a:gd name="connsiteY2" fmla="*/ 329312 h 1729687"/>
              <a:gd name="connsiteX3" fmla="*/ 1940702 w 2160868"/>
              <a:gd name="connsiteY3" fmla="*/ 578694 h 1729687"/>
              <a:gd name="connsiteX4" fmla="*/ 1576221 w 2160868"/>
              <a:gd name="connsiteY4" fmla="*/ 565905 h 1729687"/>
              <a:gd name="connsiteX5" fmla="*/ 1307656 w 2160868"/>
              <a:gd name="connsiteY5" fmla="*/ 585088 h 1729687"/>
              <a:gd name="connsiteX6" fmla="*/ 1023105 w 2160868"/>
              <a:gd name="connsiteY6" fmla="*/ 300536 h 1729687"/>
              <a:gd name="connsiteX7" fmla="*/ 815287 w 2160868"/>
              <a:gd name="connsiteY7" fmla="*/ 255776 h 1729687"/>
              <a:gd name="connsiteX8" fmla="*/ 454003 w 2160868"/>
              <a:gd name="connsiteY8" fmla="*/ 645835 h 1729687"/>
              <a:gd name="connsiteX9" fmla="*/ 207818 w 2160868"/>
              <a:gd name="connsiteY9" fmla="*/ 1227726 h 1729687"/>
              <a:gd name="connsiteX10" fmla="*/ 159860 w 2160868"/>
              <a:gd name="connsiteY10" fmla="*/ 1493094 h 1729687"/>
              <a:gd name="connsiteX11" fmla="*/ 0 w 2160868"/>
              <a:gd name="connsiteY11" fmla="*/ 1729687 h 1729687"/>
              <a:gd name="connsiteX0" fmla="*/ 2122944 w 2160868"/>
              <a:gd name="connsiteY0" fmla="*/ 0 h 1729687"/>
              <a:gd name="connsiteX1" fmla="*/ 2158112 w 2160868"/>
              <a:gd name="connsiteY1" fmla="*/ 159860 h 1729687"/>
              <a:gd name="connsiteX2" fmla="*/ 2078182 w 2160868"/>
              <a:gd name="connsiteY2" fmla="*/ 329312 h 1729687"/>
              <a:gd name="connsiteX3" fmla="*/ 1940702 w 2160868"/>
              <a:gd name="connsiteY3" fmla="*/ 578694 h 1729687"/>
              <a:gd name="connsiteX4" fmla="*/ 1576221 w 2160868"/>
              <a:gd name="connsiteY4" fmla="*/ 565905 h 1729687"/>
              <a:gd name="connsiteX5" fmla="*/ 1307656 w 2160868"/>
              <a:gd name="connsiteY5" fmla="*/ 585088 h 1729687"/>
              <a:gd name="connsiteX6" fmla="*/ 1023105 w 2160868"/>
              <a:gd name="connsiteY6" fmla="*/ 300536 h 1729687"/>
              <a:gd name="connsiteX7" fmla="*/ 815287 w 2160868"/>
              <a:gd name="connsiteY7" fmla="*/ 255776 h 1729687"/>
              <a:gd name="connsiteX8" fmla="*/ 454003 w 2160868"/>
              <a:gd name="connsiteY8" fmla="*/ 645835 h 1729687"/>
              <a:gd name="connsiteX9" fmla="*/ 207818 w 2160868"/>
              <a:gd name="connsiteY9" fmla="*/ 1227726 h 1729687"/>
              <a:gd name="connsiteX10" fmla="*/ 159860 w 2160868"/>
              <a:gd name="connsiteY10" fmla="*/ 1493094 h 1729687"/>
              <a:gd name="connsiteX11" fmla="*/ 0 w 2160868"/>
              <a:gd name="connsiteY11" fmla="*/ 1729687 h 1729687"/>
              <a:gd name="connsiteX0" fmla="*/ 2311579 w 2349503"/>
              <a:gd name="connsiteY0" fmla="*/ 0 h 2161309"/>
              <a:gd name="connsiteX1" fmla="*/ 2346747 w 2349503"/>
              <a:gd name="connsiteY1" fmla="*/ 159860 h 2161309"/>
              <a:gd name="connsiteX2" fmla="*/ 2266817 w 2349503"/>
              <a:gd name="connsiteY2" fmla="*/ 329312 h 2161309"/>
              <a:gd name="connsiteX3" fmla="*/ 2129337 w 2349503"/>
              <a:gd name="connsiteY3" fmla="*/ 578694 h 2161309"/>
              <a:gd name="connsiteX4" fmla="*/ 1764856 w 2349503"/>
              <a:gd name="connsiteY4" fmla="*/ 565905 h 2161309"/>
              <a:gd name="connsiteX5" fmla="*/ 1496291 w 2349503"/>
              <a:gd name="connsiteY5" fmla="*/ 585088 h 2161309"/>
              <a:gd name="connsiteX6" fmla="*/ 1211740 w 2349503"/>
              <a:gd name="connsiteY6" fmla="*/ 300536 h 2161309"/>
              <a:gd name="connsiteX7" fmla="*/ 1003922 w 2349503"/>
              <a:gd name="connsiteY7" fmla="*/ 255776 h 2161309"/>
              <a:gd name="connsiteX8" fmla="*/ 642638 w 2349503"/>
              <a:gd name="connsiteY8" fmla="*/ 645835 h 2161309"/>
              <a:gd name="connsiteX9" fmla="*/ 396453 w 2349503"/>
              <a:gd name="connsiteY9" fmla="*/ 1227726 h 2161309"/>
              <a:gd name="connsiteX10" fmla="*/ 348495 w 2349503"/>
              <a:gd name="connsiteY10" fmla="*/ 1493094 h 2161309"/>
              <a:gd name="connsiteX11" fmla="*/ 0 w 2349503"/>
              <a:gd name="connsiteY11" fmla="*/ 2161309 h 2161309"/>
              <a:gd name="connsiteX0" fmla="*/ 2311579 w 2349503"/>
              <a:gd name="connsiteY0" fmla="*/ 0 h 2161309"/>
              <a:gd name="connsiteX1" fmla="*/ 2346747 w 2349503"/>
              <a:gd name="connsiteY1" fmla="*/ 159860 h 2161309"/>
              <a:gd name="connsiteX2" fmla="*/ 2266817 w 2349503"/>
              <a:gd name="connsiteY2" fmla="*/ 329312 h 2161309"/>
              <a:gd name="connsiteX3" fmla="*/ 2129337 w 2349503"/>
              <a:gd name="connsiteY3" fmla="*/ 578694 h 2161309"/>
              <a:gd name="connsiteX4" fmla="*/ 1764856 w 2349503"/>
              <a:gd name="connsiteY4" fmla="*/ 565905 h 2161309"/>
              <a:gd name="connsiteX5" fmla="*/ 1496291 w 2349503"/>
              <a:gd name="connsiteY5" fmla="*/ 585088 h 2161309"/>
              <a:gd name="connsiteX6" fmla="*/ 1211740 w 2349503"/>
              <a:gd name="connsiteY6" fmla="*/ 300536 h 2161309"/>
              <a:gd name="connsiteX7" fmla="*/ 1003922 w 2349503"/>
              <a:gd name="connsiteY7" fmla="*/ 255776 h 2161309"/>
              <a:gd name="connsiteX8" fmla="*/ 642638 w 2349503"/>
              <a:gd name="connsiteY8" fmla="*/ 645835 h 2161309"/>
              <a:gd name="connsiteX9" fmla="*/ 396453 w 2349503"/>
              <a:gd name="connsiteY9" fmla="*/ 1227726 h 2161309"/>
              <a:gd name="connsiteX10" fmla="*/ 348495 w 2349503"/>
              <a:gd name="connsiteY10" fmla="*/ 1493094 h 2161309"/>
              <a:gd name="connsiteX11" fmla="*/ 0 w 2349503"/>
              <a:gd name="connsiteY11" fmla="*/ 2161309 h 2161309"/>
              <a:gd name="connsiteX0" fmla="*/ 2321815 w 2359739"/>
              <a:gd name="connsiteY0" fmla="*/ 0 h 2181780"/>
              <a:gd name="connsiteX1" fmla="*/ 2356983 w 2359739"/>
              <a:gd name="connsiteY1" fmla="*/ 159860 h 2181780"/>
              <a:gd name="connsiteX2" fmla="*/ 2277053 w 2359739"/>
              <a:gd name="connsiteY2" fmla="*/ 329312 h 2181780"/>
              <a:gd name="connsiteX3" fmla="*/ 2139573 w 2359739"/>
              <a:gd name="connsiteY3" fmla="*/ 578694 h 2181780"/>
              <a:gd name="connsiteX4" fmla="*/ 1775092 w 2359739"/>
              <a:gd name="connsiteY4" fmla="*/ 565905 h 2181780"/>
              <a:gd name="connsiteX5" fmla="*/ 1506527 w 2359739"/>
              <a:gd name="connsiteY5" fmla="*/ 585088 h 2181780"/>
              <a:gd name="connsiteX6" fmla="*/ 1221976 w 2359739"/>
              <a:gd name="connsiteY6" fmla="*/ 300536 h 2181780"/>
              <a:gd name="connsiteX7" fmla="*/ 1014158 w 2359739"/>
              <a:gd name="connsiteY7" fmla="*/ 255776 h 2181780"/>
              <a:gd name="connsiteX8" fmla="*/ 652874 w 2359739"/>
              <a:gd name="connsiteY8" fmla="*/ 645835 h 2181780"/>
              <a:gd name="connsiteX9" fmla="*/ 406689 w 2359739"/>
              <a:gd name="connsiteY9" fmla="*/ 1227726 h 2181780"/>
              <a:gd name="connsiteX10" fmla="*/ 358731 w 2359739"/>
              <a:gd name="connsiteY10" fmla="*/ 1493094 h 2181780"/>
              <a:gd name="connsiteX11" fmla="*/ 0 w 2359739"/>
              <a:gd name="connsiteY11" fmla="*/ 2181780 h 2181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59739" h="2181780">
                <a:moveTo>
                  <a:pt x="2321815" y="0"/>
                </a:moveTo>
                <a:cubicBezTo>
                  <a:pt x="2358049" y="27443"/>
                  <a:pt x="2364443" y="104975"/>
                  <a:pt x="2356983" y="159860"/>
                </a:cubicBezTo>
                <a:cubicBezTo>
                  <a:pt x="2349523" y="214745"/>
                  <a:pt x="2313288" y="259506"/>
                  <a:pt x="2277053" y="329312"/>
                </a:cubicBezTo>
                <a:cubicBezTo>
                  <a:pt x="2240818" y="399118"/>
                  <a:pt x="2223233" y="539262"/>
                  <a:pt x="2139573" y="578694"/>
                </a:cubicBezTo>
                <a:cubicBezTo>
                  <a:pt x="2055913" y="618126"/>
                  <a:pt x="1880600" y="564839"/>
                  <a:pt x="1775092" y="565905"/>
                </a:cubicBezTo>
                <a:cubicBezTo>
                  <a:pt x="1669584" y="566971"/>
                  <a:pt x="1653066" y="619724"/>
                  <a:pt x="1506527" y="585088"/>
                </a:cubicBezTo>
                <a:cubicBezTo>
                  <a:pt x="1359988" y="550452"/>
                  <a:pt x="1300840" y="377802"/>
                  <a:pt x="1221976" y="300536"/>
                </a:cubicBezTo>
                <a:cubicBezTo>
                  <a:pt x="1143112" y="223270"/>
                  <a:pt x="1109008" y="198226"/>
                  <a:pt x="1014158" y="255776"/>
                </a:cubicBezTo>
                <a:cubicBezTo>
                  <a:pt x="919308" y="313326"/>
                  <a:pt x="754119" y="483843"/>
                  <a:pt x="652874" y="645835"/>
                </a:cubicBezTo>
                <a:cubicBezTo>
                  <a:pt x="551629" y="807827"/>
                  <a:pt x="455713" y="1086516"/>
                  <a:pt x="406689" y="1227726"/>
                </a:cubicBezTo>
                <a:cubicBezTo>
                  <a:pt x="357665" y="1368936"/>
                  <a:pt x="424807" y="1337497"/>
                  <a:pt x="358731" y="1493094"/>
                </a:cubicBezTo>
                <a:cubicBezTo>
                  <a:pt x="292656" y="1648691"/>
                  <a:pt x="67142" y="1798115"/>
                  <a:pt x="0" y="2181780"/>
                </a:cubicBezTo>
              </a:path>
            </a:pathLst>
          </a:custGeom>
          <a:noFill/>
          <a:ln w="38100">
            <a:solidFill>
              <a:srgbClr val="C00000">
                <a:alpha val="8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0427D9F2-9526-42D3-9A03-3BCE7DA64D66}"/>
              </a:ext>
            </a:extLst>
          </p:cNvPr>
          <p:cNvSpPr/>
          <p:nvPr/>
        </p:nvSpPr>
        <p:spPr>
          <a:xfrm>
            <a:off x="7180916" y="1409966"/>
            <a:ext cx="337963" cy="1608193"/>
          </a:xfrm>
          <a:custGeom>
            <a:avLst/>
            <a:gdLst>
              <a:gd name="connsiteX0" fmla="*/ 0 w 366472"/>
              <a:gd name="connsiteY0" fmla="*/ 0 h 1617715"/>
              <a:gd name="connsiteX1" fmla="*/ 223805 w 366472"/>
              <a:gd name="connsiteY1" fmla="*/ 441214 h 1617715"/>
              <a:gd name="connsiteX2" fmla="*/ 265368 w 366472"/>
              <a:gd name="connsiteY2" fmla="*/ 780118 h 1617715"/>
              <a:gd name="connsiteX3" fmla="*/ 41564 w 366472"/>
              <a:gd name="connsiteY3" fmla="*/ 936781 h 1617715"/>
              <a:gd name="connsiteX4" fmla="*/ 348496 w 366472"/>
              <a:gd name="connsiteY4" fmla="*/ 1531461 h 1617715"/>
              <a:gd name="connsiteX5" fmla="*/ 303735 w 366472"/>
              <a:gd name="connsiteY5" fmla="*/ 1601799 h 1617715"/>
              <a:gd name="connsiteX0" fmla="*/ 0 w 366472"/>
              <a:gd name="connsiteY0" fmla="*/ 0 h 1617715"/>
              <a:gd name="connsiteX1" fmla="*/ 223805 w 366472"/>
              <a:gd name="connsiteY1" fmla="*/ 441214 h 1617715"/>
              <a:gd name="connsiteX2" fmla="*/ 265368 w 366472"/>
              <a:gd name="connsiteY2" fmla="*/ 780118 h 1617715"/>
              <a:gd name="connsiteX3" fmla="*/ 41564 w 366472"/>
              <a:gd name="connsiteY3" fmla="*/ 936781 h 1617715"/>
              <a:gd name="connsiteX4" fmla="*/ 348496 w 366472"/>
              <a:gd name="connsiteY4" fmla="*/ 1531461 h 1617715"/>
              <a:gd name="connsiteX5" fmla="*/ 303735 w 366472"/>
              <a:gd name="connsiteY5" fmla="*/ 1601799 h 1617715"/>
              <a:gd name="connsiteX0" fmla="*/ 0 w 366472"/>
              <a:gd name="connsiteY0" fmla="*/ 0 h 1617715"/>
              <a:gd name="connsiteX1" fmla="*/ 220608 w 366472"/>
              <a:gd name="connsiteY1" fmla="*/ 460397 h 1617715"/>
              <a:gd name="connsiteX2" fmla="*/ 265368 w 366472"/>
              <a:gd name="connsiteY2" fmla="*/ 780118 h 1617715"/>
              <a:gd name="connsiteX3" fmla="*/ 41564 w 366472"/>
              <a:gd name="connsiteY3" fmla="*/ 936781 h 1617715"/>
              <a:gd name="connsiteX4" fmla="*/ 348496 w 366472"/>
              <a:gd name="connsiteY4" fmla="*/ 1531461 h 1617715"/>
              <a:gd name="connsiteX5" fmla="*/ 303735 w 366472"/>
              <a:gd name="connsiteY5" fmla="*/ 1601799 h 1617715"/>
              <a:gd name="connsiteX0" fmla="*/ 0 w 366472"/>
              <a:gd name="connsiteY0" fmla="*/ 0 h 1617715"/>
              <a:gd name="connsiteX1" fmla="*/ 220608 w 366472"/>
              <a:gd name="connsiteY1" fmla="*/ 460397 h 1617715"/>
              <a:gd name="connsiteX2" fmla="*/ 252580 w 366472"/>
              <a:gd name="connsiteY2" fmla="*/ 792907 h 1617715"/>
              <a:gd name="connsiteX3" fmla="*/ 41564 w 366472"/>
              <a:gd name="connsiteY3" fmla="*/ 936781 h 1617715"/>
              <a:gd name="connsiteX4" fmla="*/ 348496 w 366472"/>
              <a:gd name="connsiteY4" fmla="*/ 1531461 h 1617715"/>
              <a:gd name="connsiteX5" fmla="*/ 303735 w 366472"/>
              <a:gd name="connsiteY5" fmla="*/ 1601799 h 1617715"/>
              <a:gd name="connsiteX0" fmla="*/ 0 w 365070"/>
              <a:gd name="connsiteY0" fmla="*/ 0 h 1615981"/>
              <a:gd name="connsiteX1" fmla="*/ 220608 w 365070"/>
              <a:gd name="connsiteY1" fmla="*/ 460397 h 1615981"/>
              <a:gd name="connsiteX2" fmla="*/ 252580 w 365070"/>
              <a:gd name="connsiteY2" fmla="*/ 792907 h 1615981"/>
              <a:gd name="connsiteX3" fmla="*/ 60747 w 365070"/>
              <a:gd name="connsiteY3" fmla="*/ 975147 h 1615981"/>
              <a:gd name="connsiteX4" fmla="*/ 348496 w 365070"/>
              <a:gd name="connsiteY4" fmla="*/ 1531461 h 1615981"/>
              <a:gd name="connsiteX5" fmla="*/ 303735 w 365070"/>
              <a:gd name="connsiteY5" fmla="*/ 1601799 h 1615981"/>
              <a:gd name="connsiteX0" fmla="*/ 0 w 365537"/>
              <a:gd name="connsiteY0" fmla="*/ 0 h 1616545"/>
              <a:gd name="connsiteX1" fmla="*/ 220608 w 365537"/>
              <a:gd name="connsiteY1" fmla="*/ 460397 h 1616545"/>
              <a:gd name="connsiteX2" fmla="*/ 252580 w 365537"/>
              <a:gd name="connsiteY2" fmla="*/ 792907 h 1616545"/>
              <a:gd name="connsiteX3" fmla="*/ 54353 w 365537"/>
              <a:gd name="connsiteY3" fmla="*/ 962358 h 1616545"/>
              <a:gd name="connsiteX4" fmla="*/ 348496 w 365537"/>
              <a:gd name="connsiteY4" fmla="*/ 1531461 h 1616545"/>
              <a:gd name="connsiteX5" fmla="*/ 303735 w 365537"/>
              <a:gd name="connsiteY5" fmla="*/ 1601799 h 1616545"/>
              <a:gd name="connsiteX0" fmla="*/ 0 w 348496"/>
              <a:gd name="connsiteY0" fmla="*/ 0 h 1531461"/>
              <a:gd name="connsiteX1" fmla="*/ 220608 w 348496"/>
              <a:gd name="connsiteY1" fmla="*/ 460397 h 1531461"/>
              <a:gd name="connsiteX2" fmla="*/ 252580 w 348496"/>
              <a:gd name="connsiteY2" fmla="*/ 792907 h 1531461"/>
              <a:gd name="connsiteX3" fmla="*/ 54353 w 348496"/>
              <a:gd name="connsiteY3" fmla="*/ 962358 h 1531461"/>
              <a:gd name="connsiteX4" fmla="*/ 348496 w 348496"/>
              <a:gd name="connsiteY4" fmla="*/ 1531461 h 1531461"/>
              <a:gd name="connsiteX0" fmla="*/ 0 w 335707"/>
              <a:gd name="connsiteY0" fmla="*/ 0 h 1604996"/>
              <a:gd name="connsiteX1" fmla="*/ 220608 w 335707"/>
              <a:gd name="connsiteY1" fmla="*/ 460397 h 1604996"/>
              <a:gd name="connsiteX2" fmla="*/ 252580 w 335707"/>
              <a:gd name="connsiteY2" fmla="*/ 792907 h 1604996"/>
              <a:gd name="connsiteX3" fmla="*/ 54353 w 335707"/>
              <a:gd name="connsiteY3" fmla="*/ 962358 h 1604996"/>
              <a:gd name="connsiteX4" fmla="*/ 335707 w 335707"/>
              <a:gd name="connsiteY4" fmla="*/ 1604996 h 1604996"/>
              <a:gd name="connsiteX0" fmla="*/ 0 w 341883"/>
              <a:gd name="connsiteY0" fmla="*/ 0 h 1604996"/>
              <a:gd name="connsiteX1" fmla="*/ 220608 w 341883"/>
              <a:gd name="connsiteY1" fmla="*/ 460397 h 1604996"/>
              <a:gd name="connsiteX2" fmla="*/ 252580 w 341883"/>
              <a:gd name="connsiteY2" fmla="*/ 792907 h 1604996"/>
              <a:gd name="connsiteX3" fmla="*/ 54353 w 341883"/>
              <a:gd name="connsiteY3" fmla="*/ 962358 h 1604996"/>
              <a:gd name="connsiteX4" fmla="*/ 335707 w 341883"/>
              <a:gd name="connsiteY4" fmla="*/ 1604996 h 1604996"/>
              <a:gd name="connsiteX0" fmla="*/ 0 w 319843"/>
              <a:gd name="connsiteY0" fmla="*/ 0 h 1598601"/>
              <a:gd name="connsiteX1" fmla="*/ 220608 w 319843"/>
              <a:gd name="connsiteY1" fmla="*/ 460397 h 1598601"/>
              <a:gd name="connsiteX2" fmla="*/ 252580 w 319843"/>
              <a:gd name="connsiteY2" fmla="*/ 792907 h 1598601"/>
              <a:gd name="connsiteX3" fmla="*/ 54353 w 319843"/>
              <a:gd name="connsiteY3" fmla="*/ 962358 h 1598601"/>
              <a:gd name="connsiteX4" fmla="*/ 313327 w 319843"/>
              <a:gd name="connsiteY4" fmla="*/ 1598601 h 1598601"/>
              <a:gd name="connsiteX0" fmla="*/ 0 w 335801"/>
              <a:gd name="connsiteY0" fmla="*/ 0 h 1598601"/>
              <a:gd name="connsiteX1" fmla="*/ 220608 w 335801"/>
              <a:gd name="connsiteY1" fmla="*/ 460397 h 1598601"/>
              <a:gd name="connsiteX2" fmla="*/ 252580 w 335801"/>
              <a:gd name="connsiteY2" fmla="*/ 792907 h 1598601"/>
              <a:gd name="connsiteX3" fmla="*/ 54353 w 335801"/>
              <a:gd name="connsiteY3" fmla="*/ 962358 h 1598601"/>
              <a:gd name="connsiteX4" fmla="*/ 313327 w 335801"/>
              <a:gd name="connsiteY4" fmla="*/ 1598601 h 1598601"/>
              <a:gd name="connsiteX0" fmla="*/ 0 w 338862"/>
              <a:gd name="connsiteY0" fmla="*/ 0 h 1608193"/>
              <a:gd name="connsiteX1" fmla="*/ 220608 w 338862"/>
              <a:gd name="connsiteY1" fmla="*/ 460397 h 1608193"/>
              <a:gd name="connsiteX2" fmla="*/ 252580 w 338862"/>
              <a:gd name="connsiteY2" fmla="*/ 792907 h 1608193"/>
              <a:gd name="connsiteX3" fmla="*/ 54353 w 338862"/>
              <a:gd name="connsiteY3" fmla="*/ 962358 h 1608193"/>
              <a:gd name="connsiteX4" fmla="*/ 316524 w 338862"/>
              <a:gd name="connsiteY4" fmla="*/ 1608193 h 1608193"/>
              <a:gd name="connsiteX0" fmla="*/ 0 w 338415"/>
              <a:gd name="connsiteY0" fmla="*/ 0 h 1608193"/>
              <a:gd name="connsiteX1" fmla="*/ 220608 w 338415"/>
              <a:gd name="connsiteY1" fmla="*/ 460397 h 1608193"/>
              <a:gd name="connsiteX2" fmla="*/ 252580 w 338415"/>
              <a:gd name="connsiteY2" fmla="*/ 792907 h 1608193"/>
              <a:gd name="connsiteX3" fmla="*/ 54353 w 338415"/>
              <a:gd name="connsiteY3" fmla="*/ 962358 h 1608193"/>
              <a:gd name="connsiteX4" fmla="*/ 316524 w 338415"/>
              <a:gd name="connsiteY4" fmla="*/ 1608193 h 1608193"/>
              <a:gd name="connsiteX0" fmla="*/ 0 w 337963"/>
              <a:gd name="connsiteY0" fmla="*/ 0 h 1608193"/>
              <a:gd name="connsiteX1" fmla="*/ 220608 w 337963"/>
              <a:gd name="connsiteY1" fmla="*/ 460397 h 1608193"/>
              <a:gd name="connsiteX2" fmla="*/ 252580 w 337963"/>
              <a:gd name="connsiteY2" fmla="*/ 792907 h 1608193"/>
              <a:gd name="connsiteX3" fmla="*/ 44761 w 337963"/>
              <a:gd name="connsiteY3" fmla="*/ 965555 h 1608193"/>
              <a:gd name="connsiteX4" fmla="*/ 316524 w 337963"/>
              <a:gd name="connsiteY4" fmla="*/ 1608193 h 1608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7963" h="1608193">
                <a:moveTo>
                  <a:pt x="0" y="0"/>
                </a:moveTo>
                <a:cubicBezTo>
                  <a:pt x="121760" y="193963"/>
                  <a:pt x="178511" y="328246"/>
                  <a:pt x="220608" y="460397"/>
                </a:cubicBezTo>
                <a:cubicBezTo>
                  <a:pt x="262705" y="592548"/>
                  <a:pt x="281888" y="708714"/>
                  <a:pt x="252580" y="792907"/>
                </a:cubicBezTo>
                <a:cubicBezTo>
                  <a:pt x="223272" y="877100"/>
                  <a:pt x="43695" y="871238"/>
                  <a:pt x="44761" y="965555"/>
                </a:cubicBezTo>
                <a:cubicBezTo>
                  <a:pt x="45827" y="1059872"/>
                  <a:pt x="431623" y="1511211"/>
                  <a:pt x="316524" y="1608193"/>
                </a:cubicBezTo>
              </a:path>
            </a:pathLst>
          </a:custGeom>
          <a:noFill/>
          <a:ln w="38100">
            <a:solidFill>
              <a:srgbClr val="C00000">
                <a:alpha val="8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B0A49A38-8B9F-43C3-8B59-69B9A23FAE04}"/>
              </a:ext>
            </a:extLst>
          </p:cNvPr>
          <p:cNvSpPr/>
          <p:nvPr/>
        </p:nvSpPr>
        <p:spPr>
          <a:xfrm>
            <a:off x="6655933" y="3994297"/>
            <a:ext cx="943817" cy="200433"/>
          </a:xfrm>
          <a:custGeom>
            <a:avLst/>
            <a:gdLst>
              <a:gd name="connsiteX0" fmla="*/ 920794 w 920794"/>
              <a:gd name="connsiteY0" fmla="*/ 194139 h 194139"/>
              <a:gd name="connsiteX1" fmla="*/ 671412 w 920794"/>
              <a:gd name="connsiteY1" fmla="*/ 2307 h 194139"/>
              <a:gd name="connsiteX2" fmla="*/ 137479 w 920794"/>
              <a:gd name="connsiteY2" fmla="*/ 85434 h 194139"/>
              <a:gd name="connsiteX3" fmla="*/ 0 w 920794"/>
              <a:gd name="connsiteY3" fmla="*/ 43871 h 194139"/>
              <a:gd name="connsiteX0" fmla="*/ 920794 w 920794"/>
              <a:gd name="connsiteY0" fmla="*/ 209290 h 209290"/>
              <a:gd name="connsiteX1" fmla="*/ 671412 w 920794"/>
              <a:gd name="connsiteY1" fmla="*/ 17458 h 209290"/>
              <a:gd name="connsiteX2" fmla="*/ 137479 w 920794"/>
              <a:gd name="connsiteY2" fmla="*/ 100585 h 209290"/>
              <a:gd name="connsiteX3" fmla="*/ 0 w 920794"/>
              <a:gd name="connsiteY3" fmla="*/ 59022 h 209290"/>
              <a:gd name="connsiteX0" fmla="*/ 920794 w 920794"/>
              <a:gd name="connsiteY0" fmla="*/ 209290 h 209290"/>
              <a:gd name="connsiteX1" fmla="*/ 671412 w 920794"/>
              <a:gd name="connsiteY1" fmla="*/ 17458 h 209290"/>
              <a:gd name="connsiteX2" fmla="*/ 137479 w 920794"/>
              <a:gd name="connsiteY2" fmla="*/ 100585 h 209290"/>
              <a:gd name="connsiteX3" fmla="*/ 0 w 920794"/>
              <a:gd name="connsiteY3" fmla="*/ 59022 h 209290"/>
              <a:gd name="connsiteX0" fmla="*/ 920794 w 920794"/>
              <a:gd name="connsiteY0" fmla="*/ 191747 h 191747"/>
              <a:gd name="connsiteX1" fmla="*/ 684201 w 920794"/>
              <a:gd name="connsiteY1" fmla="*/ 19099 h 191747"/>
              <a:gd name="connsiteX2" fmla="*/ 137479 w 920794"/>
              <a:gd name="connsiteY2" fmla="*/ 83042 h 191747"/>
              <a:gd name="connsiteX3" fmla="*/ 0 w 920794"/>
              <a:gd name="connsiteY3" fmla="*/ 41479 h 191747"/>
              <a:gd name="connsiteX0" fmla="*/ 920794 w 920794"/>
              <a:gd name="connsiteY0" fmla="*/ 176128 h 176128"/>
              <a:gd name="connsiteX1" fmla="*/ 684201 w 920794"/>
              <a:gd name="connsiteY1" fmla="*/ 3480 h 176128"/>
              <a:gd name="connsiteX2" fmla="*/ 131085 w 920794"/>
              <a:gd name="connsiteY2" fmla="*/ 57832 h 176128"/>
              <a:gd name="connsiteX3" fmla="*/ 0 w 920794"/>
              <a:gd name="connsiteY3" fmla="*/ 25860 h 176128"/>
              <a:gd name="connsiteX0" fmla="*/ 920794 w 920794"/>
              <a:gd name="connsiteY0" fmla="*/ 176258 h 176258"/>
              <a:gd name="connsiteX1" fmla="*/ 684201 w 920794"/>
              <a:gd name="connsiteY1" fmla="*/ 3610 h 176258"/>
              <a:gd name="connsiteX2" fmla="*/ 131085 w 920794"/>
              <a:gd name="connsiteY2" fmla="*/ 57962 h 176258"/>
              <a:gd name="connsiteX3" fmla="*/ 0 w 920794"/>
              <a:gd name="connsiteY3" fmla="*/ 25990 h 176258"/>
              <a:gd name="connsiteX0" fmla="*/ 920794 w 920794"/>
              <a:gd name="connsiteY0" fmla="*/ 193883 h 193883"/>
              <a:gd name="connsiteX1" fmla="*/ 684201 w 920794"/>
              <a:gd name="connsiteY1" fmla="*/ 21235 h 193883"/>
              <a:gd name="connsiteX2" fmla="*/ 131085 w 920794"/>
              <a:gd name="connsiteY2" fmla="*/ 75587 h 193883"/>
              <a:gd name="connsiteX3" fmla="*/ 0 w 920794"/>
              <a:gd name="connsiteY3" fmla="*/ 43615 h 193883"/>
              <a:gd name="connsiteX0" fmla="*/ 920794 w 920794"/>
              <a:gd name="connsiteY0" fmla="*/ 213754 h 213754"/>
              <a:gd name="connsiteX1" fmla="*/ 629849 w 920794"/>
              <a:gd name="connsiteY1" fmla="*/ 18726 h 213754"/>
              <a:gd name="connsiteX2" fmla="*/ 131085 w 920794"/>
              <a:gd name="connsiteY2" fmla="*/ 95458 h 213754"/>
              <a:gd name="connsiteX3" fmla="*/ 0 w 920794"/>
              <a:gd name="connsiteY3" fmla="*/ 63486 h 213754"/>
              <a:gd name="connsiteX0" fmla="*/ 920794 w 920794"/>
              <a:gd name="connsiteY0" fmla="*/ 200456 h 200456"/>
              <a:gd name="connsiteX1" fmla="*/ 629849 w 920794"/>
              <a:gd name="connsiteY1" fmla="*/ 5428 h 200456"/>
              <a:gd name="connsiteX2" fmla="*/ 131085 w 920794"/>
              <a:gd name="connsiteY2" fmla="*/ 82160 h 200456"/>
              <a:gd name="connsiteX3" fmla="*/ 0 w 920794"/>
              <a:gd name="connsiteY3" fmla="*/ 50188 h 200456"/>
              <a:gd name="connsiteX0" fmla="*/ 920794 w 920794"/>
              <a:gd name="connsiteY0" fmla="*/ 200456 h 200456"/>
              <a:gd name="connsiteX1" fmla="*/ 629849 w 920794"/>
              <a:gd name="connsiteY1" fmla="*/ 5428 h 200456"/>
              <a:gd name="connsiteX2" fmla="*/ 131085 w 920794"/>
              <a:gd name="connsiteY2" fmla="*/ 82160 h 200456"/>
              <a:gd name="connsiteX3" fmla="*/ 0 w 920794"/>
              <a:gd name="connsiteY3" fmla="*/ 50188 h 200456"/>
              <a:gd name="connsiteX0" fmla="*/ 933582 w 933582"/>
              <a:gd name="connsiteY0" fmla="*/ 200433 h 200433"/>
              <a:gd name="connsiteX1" fmla="*/ 642637 w 933582"/>
              <a:gd name="connsiteY1" fmla="*/ 5405 h 200433"/>
              <a:gd name="connsiteX2" fmla="*/ 143873 w 933582"/>
              <a:gd name="connsiteY2" fmla="*/ 82137 h 200433"/>
              <a:gd name="connsiteX3" fmla="*/ 0 w 933582"/>
              <a:gd name="connsiteY3" fmla="*/ 46968 h 200433"/>
              <a:gd name="connsiteX0" fmla="*/ 943817 w 943817"/>
              <a:gd name="connsiteY0" fmla="*/ 200433 h 200433"/>
              <a:gd name="connsiteX1" fmla="*/ 652872 w 943817"/>
              <a:gd name="connsiteY1" fmla="*/ 5405 h 200433"/>
              <a:gd name="connsiteX2" fmla="*/ 154108 w 943817"/>
              <a:gd name="connsiteY2" fmla="*/ 82137 h 200433"/>
              <a:gd name="connsiteX3" fmla="*/ 0 w 943817"/>
              <a:gd name="connsiteY3" fmla="*/ 40144 h 2004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3817" h="200433">
                <a:moveTo>
                  <a:pt x="943817" y="200433"/>
                </a:moveTo>
                <a:cubicBezTo>
                  <a:pt x="785289" y="174322"/>
                  <a:pt x="829250" y="34713"/>
                  <a:pt x="652872" y="5405"/>
                </a:cubicBezTo>
                <a:cubicBezTo>
                  <a:pt x="476494" y="-23903"/>
                  <a:pt x="261214" y="75210"/>
                  <a:pt x="154108" y="82137"/>
                </a:cubicBezTo>
                <a:cubicBezTo>
                  <a:pt x="47002" y="89064"/>
                  <a:pt x="12788" y="64389"/>
                  <a:pt x="0" y="40144"/>
                </a:cubicBezTo>
              </a:path>
            </a:pathLst>
          </a:custGeom>
          <a:noFill/>
          <a:ln w="38100">
            <a:solidFill>
              <a:srgbClr val="C00000">
                <a:alpha val="8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8F0653D0-8184-4B49-AA11-E9F7EAF45D00}"/>
              </a:ext>
            </a:extLst>
          </p:cNvPr>
          <p:cNvSpPr/>
          <p:nvPr/>
        </p:nvSpPr>
        <p:spPr>
          <a:xfrm>
            <a:off x="6758674" y="4078986"/>
            <a:ext cx="415850" cy="601719"/>
          </a:xfrm>
          <a:custGeom>
            <a:avLst/>
            <a:gdLst>
              <a:gd name="connsiteX0" fmla="*/ 428425 w 428425"/>
              <a:gd name="connsiteY0" fmla="*/ 613863 h 613863"/>
              <a:gd name="connsiteX1" fmla="*/ 188635 w 428425"/>
              <a:gd name="connsiteY1" fmla="*/ 211015 h 613863"/>
              <a:gd name="connsiteX2" fmla="*/ 0 w 428425"/>
              <a:gd name="connsiteY2" fmla="*/ 0 h 613863"/>
              <a:gd name="connsiteX0" fmla="*/ 428425 w 428425"/>
              <a:gd name="connsiteY0" fmla="*/ 613863 h 613863"/>
              <a:gd name="connsiteX1" fmla="*/ 188635 w 428425"/>
              <a:gd name="connsiteY1" fmla="*/ 211015 h 613863"/>
              <a:gd name="connsiteX2" fmla="*/ 0 w 428425"/>
              <a:gd name="connsiteY2" fmla="*/ 0 h 613863"/>
              <a:gd name="connsiteX0" fmla="*/ 428425 w 428425"/>
              <a:gd name="connsiteY0" fmla="*/ 613863 h 613863"/>
              <a:gd name="connsiteX1" fmla="*/ 204621 w 428425"/>
              <a:gd name="connsiteY1" fmla="*/ 211015 h 613863"/>
              <a:gd name="connsiteX2" fmla="*/ 0 w 428425"/>
              <a:gd name="connsiteY2" fmla="*/ 0 h 613863"/>
              <a:gd name="connsiteX0" fmla="*/ 428425 w 428425"/>
              <a:gd name="connsiteY0" fmla="*/ 613863 h 613863"/>
              <a:gd name="connsiteX1" fmla="*/ 204621 w 428425"/>
              <a:gd name="connsiteY1" fmla="*/ 211015 h 613863"/>
              <a:gd name="connsiteX2" fmla="*/ 0 w 428425"/>
              <a:gd name="connsiteY2" fmla="*/ 0 h 613863"/>
              <a:gd name="connsiteX0" fmla="*/ 412438 w 412438"/>
              <a:gd name="connsiteY0" fmla="*/ 591483 h 591483"/>
              <a:gd name="connsiteX1" fmla="*/ 188634 w 412438"/>
              <a:gd name="connsiteY1" fmla="*/ 188635 h 591483"/>
              <a:gd name="connsiteX2" fmla="*/ 0 w 412438"/>
              <a:gd name="connsiteY2" fmla="*/ 0 h 591483"/>
              <a:gd name="connsiteX0" fmla="*/ 412438 w 412438"/>
              <a:gd name="connsiteY0" fmla="*/ 591483 h 591483"/>
              <a:gd name="connsiteX1" fmla="*/ 230198 w 412438"/>
              <a:gd name="connsiteY1" fmla="*/ 262171 h 591483"/>
              <a:gd name="connsiteX2" fmla="*/ 0 w 412438"/>
              <a:gd name="connsiteY2" fmla="*/ 0 h 591483"/>
              <a:gd name="connsiteX0" fmla="*/ 412438 w 412438"/>
              <a:gd name="connsiteY0" fmla="*/ 591483 h 591483"/>
              <a:gd name="connsiteX1" fmla="*/ 230198 w 412438"/>
              <a:gd name="connsiteY1" fmla="*/ 262171 h 591483"/>
              <a:gd name="connsiteX2" fmla="*/ 0 w 412438"/>
              <a:gd name="connsiteY2" fmla="*/ 0 h 591483"/>
              <a:gd name="connsiteX0" fmla="*/ 415850 w 415850"/>
              <a:gd name="connsiteY0" fmla="*/ 601719 h 601719"/>
              <a:gd name="connsiteX1" fmla="*/ 233610 w 415850"/>
              <a:gd name="connsiteY1" fmla="*/ 272407 h 601719"/>
              <a:gd name="connsiteX2" fmla="*/ 0 w 415850"/>
              <a:gd name="connsiteY2" fmla="*/ 0 h 601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15850" h="601719">
                <a:moveTo>
                  <a:pt x="415850" y="601719"/>
                </a:moveTo>
                <a:cubicBezTo>
                  <a:pt x="331657" y="451450"/>
                  <a:pt x="299153" y="415748"/>
                  <a:pt x="233610" y="272407"/>
                </a:cubicBezTo>
                <a:cubicBezTo>
                  <a:pt x="168067" y="129066"/>
                  <a:pt x="116164" y="67141"/>
                  <a:pt x="0" y="0"/>
                </a:cubicBezTo>
              </a:path>
            </a:pathLst>
          </a:custGeom>
          <a:noFill/>
          <a:ln w="38100">
            <a:solidFill>
              <a:srgbClr val="C00000">
                <a:alpha val="8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B820719-1B6F-4E64-AC8C-1B8696019381}"/>
              </a:ext>
            </a:extLst>
          </p:cNvPr>
          <p:cNvSpPr/>
          <p:nvPr/>
        </p:nvSpPr>
        <p:spPr>
          <a:xfrm>
            <a:off x="5203811" y="6285539"/>
            <a:ext cx="1260153" cy="578508"/>
          </a:xfrm>
          <a:custGeom>
            <a:avLst/>
            <a:gdLst>
              <a:gd name="connsiteX0" fmla="*/ 1229445 w 1229445"/>
              <a:gd name="connsiteY0" fmla="*/ 0 h 611793"/>
              <a:gd name="connsiteX1" fmla="*/ 868296 w 1229445"/>
              <a:gd name="connsiteY1" fmla="*/ 92209 h 611793"/>
              <a:gd name="connsiteX2" fmla="*/ 568618 w 1229445"/>
              <a:gd name="connsiteY2" fmla="*/ 207469 h 611793"/>
              <a:gd name="connsiteX3" fmla="*/ 145996 w 1229445"/>
              <a:gd name="connsiteY3" fmla="*/ 576303 h 611793"/>
              <a:gd name="connsiteX4" fmla="*/ 0 w 1229445"/>
              <a:gd name="connsiteY4" fmla="*/ 576303 h 611793"/>
              <a:gd name="connsiteX0" fmla="*/ 1246505 w 1246505"/>
              <a:gd name="connsiteY0" fmla="*/ 0 h 611793"/>
              <a:gd name="connsiteX1" fmla="*/ 868296 w 1246505"/>
              <a:gd name="connsiteY1" fmla="*/ 92209 h 611793"/>
              <a:gd name="connsiteX2" fmla="*/ 568618 w 1246505"/>
              <a:gd name="connsiteY2" fmla="*/ 207469 h 611793"/>
              <a:gd name="connsiteX3" fmla="*/ 145996 w 1246505"/>
              <a:gd name="connsiteY3" fmla="*/ 576303 h 611793"/>
              <a:gd name="connsiteX4" fmla="*/ 0 w 1246505"/>
              <a:gd name="connsiteY4" fmla="*/ 576303 h 611793"/>
              <a:gd name="connsiteX0" fmla="*/ 1246505 w 1246505"/>
              <a:gd name="connsiteY0" fmla="*/ 0 h 610834"/>
              <a:gd name="connsiteX1" fmla="*/ 868296 w 1246505"/>
              <a:gd name="connsiteY1" fmla="*/ 92209 h 610834"/>
              <a:gd name="connsiteX2" fmla="*/ 589090 w 1246505"/>
              <a:gd name="connsiteY2" fmla="*/ 221117 h 610834"/>
              <a:gd name="connsiteX3" fmla="*/ 145996 w 1246505"/>
              <a:gd name="connsiteY3" fmla="*/ 576303 h 610834"/>
              <a:gd name="connsiteX4" fmla="*/ 0 w 1246505"/>
              <a:gd name="connsiteY4" fmla="*/ 576303 h 610834"/>
              <a:gd name="connsiteX0" fmla="*/ 1246505 w 1246505"/>
              <a:gd name="connsiteY0" fmla="*/ 0 h 610834"/>
              <a:gd name="connsiteX1" fmla="*/ 868296 w 1246505"/>
              <a:gd name="connsiteY1" fmla="*/ 92209 h 610834"/>
              <a:gd name="connsiteX2" fmla="*/ 589090 w 1246505"/>
              <a:gd name="connsiteY2" fmla="*/ 221117 h 610834"/>
              <a:gd name="connsiteX3" fmla="*/ 145996 w 1246505"/>
              <a:gd name="connsiteY3" fmla="*/ 576303 h 610834"/>
              <a:gd name="connsiteX4" fmla="*/ 0 w 1246505"/>
              <a:gd name="connsiteY4" fmla="*/ 576303 h 610834"/>
              <a:gd name="connsiteX0" fmla="*/ 1246505 w 1246505"/>
              <a:gd name="connsiteY0" fmla="*/ 0 h 599956"/>
              <a:gd name="connsiteX1" fmla="*/ 868296 w 1246505"/>
              <a:gd name="connsiteY1" fmla="*/ 92209 h 599956"/>
              <a:gd name="connsiteX2" fmla="*/ 589090 w 1246505"/>
              <a:gd name="connsiteY2" fmla="*/ 221117 h 599956"/>
              <a:gd name="connsiteX3" fmla="*/ 207411 w 1246505"/>
              <a:gd name="connsiteY3" fmla="*/ 555831 h 599956"/>
              <a:gd name="connsiteX4" fmla="*/ 0 w 1246505"/>
              <a:gd name="connsiteY4" fmla="*/ 576303 h 599956"/>
              <a:gd name="connsiteX0" fmla="*/ 1246505 w 1246505"/>
              <a:gd name="connsiteY0" fmla="*/ 0 h 588284"/>
              <a:gd name="connsiteX1" fmla="*/ 868296 w 1246505"/>
              <a:gd name="connsiteY1" fmla="*/ 92209 h 588284"/>
              <a:gd name="connsiteX2" fmla="*/ 589090 w 1246505"/>
              <a:gd name="connsiteY2" fmla="*/ 221117 h 588284"/>
              <a:gd name="connsiteX3" fmla="*/ 207411 w 1246505"/>
              <a:gd name="connsiteY3" fmla="*/ 555831 h 588284"/>
              <a:gd name="connsiteX4" fmla="*/ 0 w 1246505"/>
              <a:gd name="connsiteY4" fmla="*/ 576303 h 588284"/>
              <a:gd name="connsiteX0" fmla="*/ 1246505 w 1246505"/>
              <a:gd name="connsiteY0" fmla="*/ 0 h 586577"/>
              <a:gd name="connsiteX1" fmla="*/ 868296 w 1246505"/>
              <a:gd name="connsiteY1" fmla="*/ 92209 h 586577"/>
              <a:gd name="connsiteX2" fmla="*/ 589090 w 1246505"/>
              <a:gd name="connsiteY2" fmla="*/ 221117 h 586577"/>
              <a:gd name="connsiteX3" fmla="*/ 210823 w 1246505"/>
              <a:gd name="connsiteY3" fmla="*/ 545596 h 586577"/>
              <a:gd name="connsiteX4" fmla="*/ 0 w 1246505"/>
              <a:gd name="connsiteY4" fmla="*/ 576303 h 586577"/>
              <a:gd name="connsiteX0" fmla="*/ 1246505 w 1246505"/>
              <a:gd name="connsiteY0" fmla="*/ 0 h 590618"/>
              <a:gd name="connsiteX1" fmla="*/ 868296 w 1246505"/>
              <a:gd name="connsiteY1" fmla="*/ 92209 h 590618"/>
              <a:gd name="connsiteX2" fmla="*/ 589090 w 1246505"/>
              <a:gd name="connsiteY2" fmla="*/ 221117 h 590618"/>
              <a:gd name="connsiteX3" fmla="*/ 210823 w 1246505"/>
              <a:gd name="connsiteY3" fmla="*/ 545596 h 590618"/>
              <a:gd name="connsiteX4" fmla="*/ 0 w 1246505"/>
              <a:gd name="connsiteY4" fmla="*/ 576303 h 590618"/>
              <a:gd name="connsiteX0" fmla="*/ 1246505 w 1246505"/>
              <a:gd name="connsiteY0" fmla="*/ 0 h 578508"/>
              <a:gd name="connsiteX1" fmla="*/ 868296 w 1246505"/>
              <a:gd name="connsiteY1" fmla="*/ 92209 h 578508"/>
              <a:gd name="connsiteX2" fmla="*/ 589090 w 1246505"/>
              <a:gd name="connsiteY2" fmla="*/ 221117 h 578508"/>
              <a:gd name="connsiteX3" fmla="*/ 210823 w 1246505"/>
              <a:gd name="connsiteY3" fmla="*/ 545596 h 578508"/>
              <a:gd name="connsiteX4" fmla="*/ 0 w 1246505"/>
              <a:gd name="connsiteY4" fmla="*/ 576303 h 578508"/>
              <a:gd name="connsiteX0" fmla="*/ 1260153 w 1260153"/>
              <a:gd name="connsiteY0" fmla="*/ 0 h 578508"/>
              <a:gd name="connsiteX1" fmla="*/ 881944 w 1260153"/>
              <a:gd name="connsiteY1" fmla="*/ 92209 h 578508"/>
              <a:gd name="connsiteX2" fmla="*/ 602738 w 1260153"/>
              <a:gd name="connsiteY2" fmla="*/ 221117 h 578508"/>
              <a:gd name="connsiteX3" fmla="*/ 224471 w 1260153"/>
              <a:gd name="connsiteY3" fmla="*/ 545596 h 578508"/>
              <a:gd name="connsiteX4" fmla="*/ 0 w 1260153"/>
              <a:gd name="connsiteY4" fmla="*/ 576303 h 578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60153" h="578508">
                <a:moveTo>
                  <a:pt x="1260153" y="0"/>
                </a:moveTo>
                <a:cubicBezTo>
                  <a:pt x="1134647" y="28815"/>
                  <a:pt x="991513" y="55356"/>
                  <a:pt x="881944" y="92209"/>
                </a:cubicBezTo>
                <a:cubicBezTo>
                  <a:pt x="772375" y="129062"/>
                  <a:pt x="712317" y="145553"/>
                  <a:pt x="602738" y="221117"/>
                </a:cubicBezTo>
                <a:cubicBezTo>
                  <a:pt x="493159" y="296681"/>
                  <a:pt x="315829" y="506869"/>
                  <a:pt x="224471" y="545596"/>
                </a:cubicBezTo>
                <a:cubicBezTo>
                  <a:pt x="133113" y="584323"/>
                  <a:pt x="104088" y="579744"/>
                  <a:pt x="0" y="576303"/>
                </a:cubicBezTo>
              </a:path>
            </a:pathLst>
          </a:custGeom>
          <a:noFill/>
          <a:ln w="38100">
            <a:solidFill>
              <a:srgbClr val="C00000">
                <a:alpha val="8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66F9D2AF-75CD-4AB5-AE91-F2A277A6B626}"/>
              </a:ext>
            </a:extLst>
          </p:cNvPr>
          <p:cNvSpPr/>
          <p:nvPr/>
        </p:nvSpPr>
        <p:spPr>
          <a:xfrm>
            <a:off x="4957548" y="4814248"/>
            <a:ext cx="135183" cy="917812"/>
          </a:xfrm>
          <a:custGeom>
            <a:avLst/>
            <a:gdLst>
              <a:gd name="connsiteX0" fmla="*/ 0 w 133066"/>
              <a:gd name="connsiteY0" fmla="*/ 0 h 887104"/>
              <a:gd name="connsiteX1" fmla="*/ 109182 w 133066"/>
              <a:gd name="connsiteY1" fmla="*/ 313898 h 887104"/>
              <a:gd name="connsiteX2" fmla="*/ 133066 w 133066"/>
              <a:gd name="connsiteY2" fmla="*/ 887104 h 887104"/>
              <a:gd name="connsiteX0" fmla="*/ 0 w 133066"/>
              <a:gd name="connsiteY0" fmla="*/ 0 h 887104"/>
              <a:gd name="connsiteX1" fmla="*/ 109182 w 133066"/>
              <a:gd name="connsiteY1" fmla="*/ 313898 h 887104"/>
              <a:gd name="connsiteX2" fmla="*/ 133066 w 133066"/>
              <a:gd name="connsiteY2" fmla="*/ 887104 h 887104"/>
              <a:gd name="connsiteX0" fmla="*/ 0 w 133198"/>
              <a:gd name="connsiteY0" fmla="*/ 0 h 887104"/>
              <a:gd name="connsiteX1" fmla="*/ 116006 w 133198"/>
              <a:gd name="connsiteY1" fmla="*/ 361665 h 887104"/>
              <a:gd name="connsiteX2" fmla="*/ 133066 w 133198"/>
              <a:gd name="connsiteY2" fmla="*/ 887104 h 887104"/>
              <a:gd name="connsiteX0" fmla="*/ 0 w 139012"/>
              <a:gd name="connsiteY0" fmla="*/ 0 h 887104"/>
              <a:gd name="connsiteX1" fmla="*/ 116006 w 139012"/>
              <a:gd name="connsiteY1" fmla="*/ 361665 h 887104"/>
              <a:gd name="connsiteX2" fmla="*/ 133066 w 139012"/>
              <a:gd name="connsiteY2" fmla="*/ 887104 h 887104"/>
              <a:gd name="connsiteX0" fmla="*/ 0 w 135183"/>
              <a:gd name="connsiteY0" fmla="*/ 0 h 917812"/>
              <a:gd name="connsiteX1" fmla="*/ 116006 w 135183"/>
              <a:gd name="connsiteY1" fmla="*/ 361665 h 917812"/>
              <a:gd name="connsiteX2" fmla="*/ 122830 w 135183"/>
              <a:gd name="connsiteY2" fmla="*/ 917812 h 917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5183" h="917812">
                <a:moveTo>
                  <a:pt x="0" y="0"/>
                </a:moveTo>
                <a:cubicBezTo>
                  <a:pt x="50326" y="141026"/>
                  <a:pt x="76769" y="169459"/>
                  <a:pt x="116006" y="361665"/>
                </a:cubicBezTo>
                <a:cubicBezTo>
                  <a:pt x="155243" y="553871"/>
                  <a:pt x="121977" y="705134"/>
                  <a:pt x="122830" y="917812"/>
                </a:cubicBezTo>
              </a:path>
            </a:pathLst>
          </a:custGeom>
          <a:noFill/>
          <a:ln w="38100">
            <a:solidFill>
              <a:srgbClr val="C00000">
                <a:alpha val="8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79A9D081-5708-4E95-8285-88AC3D12206C}"/>
              </a:ext>
            </a:extLst>
          </p:cNvPr>
          <p:cNvSpPr/>
          <p:nvPr/>
        </p:nvSpPr>
        <p:spPr>
          <a:xfrm>
            <a:off x="4901463" y="5025789"/>
            <a:ext cx="728237" cy="2456761"/>
          </a:xfrm>
          <a:custGeom>
            <a:avLst/>
            <a:gdLst>
              <a:gd name="connsiteX0" fmla="*/ 723388 w 723388"/>
              <a:gd name="connsiteY0" fmla="*/ 0 h 2436125"/>
              <a:gd name="connsiteX1" fmla="*/ 477729 w 723388"/>
              <a:gd name="connsiteY1" fmla="*/ 474260 h 2436125"/>
              <a:gd name="connsiteX2" fmla="*/ 180890 w 723388"/>
              <a:gd name="connsiteY2" fmla="*/ 702860 h 2436125"/>
              <a:gd name="connsiteX3" fmla="*/ 57 w 723388"/>
              <a:gd name="connsiteY3" fmla="*/ 1108881 h 2436125"/>
              <a:gd name="connsiteX4" fmla="*/ 197950 w 723388"/>
              <a:gd name="connsiteY4" fmla="*/ 1405719 h 2436125"/>
              <a:gd name="connsiteX5" fmla="*/ 303720 w 723388"/>
              <a:gd name="connsiteY5" fmla="*/ 2098343 h 2436125"/>
              <a:gd name="connsiteX6" fmla="*/ 453845 w 723388"/>
              <a:gd name="connsiteY6" fmla="*/ 2436125 h 2436125"/>
              <a:gd name="connsiteX0" fmla="*/ 723388 w 723388"/>
              <a:gd name="connsiteY0" fmla="*/ 0 h 2436125"/>
              <a:gd name="connsiteX1" fmla="*/ 477729 w 723388"/>
              <a:gd name="connsiteY1" fmla="*/ 474260 h 2436125"/>
              <a:gd name="connsiteX2" fmla="*/ 180890 w 723388"/>
              <a:gd name="connsiteY2" fmla="*/ 702860 h 2436125"/>
              <a:gd name="connsiteX3" fmla="*/ 57 w 723388"/>
              <a:gd name="connsiteY3" fmla="*/ 1108881 h 2436125"/>
              <a:gd name="connsiteX4" fmla="*/ 197950 w 723388"/>
              <a:gd name="connsiteY4" fmla="*/ 1405719 h 2436125"/>
              <a:gd name="connsiteX5" fmla="*/ 303720 w 723388"/>
              <a:gd name="connsiteY5" fmla="*/ 2098343 h 2436125"/>
              <a:gd name="connsiteX6" fmla="*/ 453845 w 723388"/>
              <a:gd name="connsiteY6" fmla="*/ 2436125 h 2436125"/>
              <a:gd name="connsiteX0" fmla="*/ 723388 w 723388"/>
              <a:gd name="connsiteY0" fmla="*/ 0 h 2436125"/>
              <a:gd name="connsiteX1" fmla="*/ 477729 w 723388"/>
              <a:gd name="connsiteY1" fmla="*/ 474260 h 2436125"/>
              <a:gd name="connsiteX2" fmla="*/ 180890 w 723388"/>
              <a:gd name="connsiteY2" fmla="*/ 702860 h 2436125"/>
              <a:gd name="connsiteX3" fmla="*/ 57 w 723388"/>
              <a:gd name="connsiteY3" fmla="*/ 1108881 h 2436125"/>
              <a:gd name="connsiteX4" fmla="*/ 197950 w 723388"/>
              <a:gd name="connsiteY4" fmla="*/ 1405719 h 2436125"/>
              <a:gd name="connsiteX5" fmla="*/ 303720 w 723388"/>
              <a:gd name="connsiteY5" fmla="*/ 2098343 h 2436125"/>
              <a:gd name="connsiteX6" fmla="*/ 453845 w 723388"/>
              <a:gd name="connsiteY6" fmla="*/ 2436125 h 2436125"/>
              <a:gd name="connsiteX0" fmla="*/ 723388 w 723388"/>
              <a:gd name="connsiteY0" fmla="*/ 0 h 2436125"/>
              <a:gd name="connsiteX1" fmla="*/ 477729 w 723388"/>
              <a:gd name="connsiteY1" fmla="*/ 474260 h 2436125"/>
              <a:gd name="connsiteX2" fmla="*/ 180890 w 723388"/>
              <a:gd name="connsiteY2" fmla="*/ 702860 h 2436125"/>
              <a:gd name="connsiteX3" fmla="*/ 57 w 723388"/>
              <a:gd name="connsiteY3" fmla="*/ 1108881 h 2436125"/>
              <a:gd name="connsiteX4" fmla="*/ 197950 w 723388"/>
              <a:gd name="connsiteY4" fmla="*/ 1426191 h 2436125"/>
              <a:gd name="connsiteX5" fmla="*/ 303720 w 723388"/>
              <a:gd name="connsiteY5" fmla="*/ 2098343 h 2436125"/>
              <a:gd name="connsiteX6" fmla="*/ 453845 w 723388"/>
              <a:gd name="connsiteY6" fmla="*/ 2436125 h 2436125"/>
              <a:gd name="connsiteX0" fmla="*/ 723388 w 723388"/>
              <a:gd name="connsiteY0" fmla="*/ 0 h 2436125"/>
              <a:gd name="connsiteX1" fmla="*/ 477729 w 723388"/>
              <a:gd name="connsiteY1" fmla="*/ 474260 h 2436125"/>
              <a:gd name="connsiteX2" fmla="*/ 180890 w 723388"/>
              <a:gd name="connsiteY2" fmla="*/ 702860 h 2436125"/>
              <a:gd name="connsiteX3" fmla="*/ 57 w 723388"/>
              <a:gd name="connsiteY3" fmla="*/ 1108881 h 2436125"/>
              <a:gd name="connsiteX4" fmla="*/ 197950 w 723388"/>
              <a:gd name="connsiteY4" fmla="*/ 1426191 h 2436125"/>
              <a:gd name="connsiteX5" fmla="*/ 303720 w 723388"/>
              <a:gd name="connsiteY5" fmla="*/ 2098343 h 2436125"/>
              <a:gd name="connsiteX6" fmla="*/ 453845 w 723388"/>
              <a:gd name="connsiteY6" fmla="*/ 2436125 h 2436125"/>
              <a:gd name="connsiteX0" fmla="*/ 726798 w 726798"/>
              <a:gd name="connsiteY0" fmla="*/ 0 h 2436125"/>
              <a:gd name="connsiteX1" fmla="*/ 481139 w 726798"/>
              <a:gd name="connsiteY1" fmla="*/ 474260 h 2436125"/>
              <a:gd name="connsiteX2" fmla="*/ 184300 w 726798"/>
              <a:gd name="connsiteY2" fmla="*/ 702860 h 2436125"/>
              <a:gd name="connsiteX3" fmla="*/ 55 w 726798"/>
              <a:gd name="connsiteY3" fmla="*/ 1054290 h 2436125"/>
              <a:gd name="connsiteX4" fmla="*/ 201360 w 726798"/>
              <a:gd name="connsiteY4" fmla="*/ 1426191 h 2436125"/>
              <a:gd name="connsiteX5" fmla="*/ 307130 w 726798"/>
              <a:gd name="connsiteY5" fmla="*/ 2098343 h 2436125"/>
              <a:gd name="connsiteX6" fmla="*/ 457255 w 726798"/>
              <a:gd name="connsiteY6" fmla="*/ 2436125 h 2436125"/>
              <a:gd name="connsiteX0" fmla="*/ 727611 w 727611"/>
              <a:gd name="connsiteY0" fmla="*/ 0 h 2436125"/>
              <a:gd name="connsiteX1" fmla="*/ 481952 w 727611"/>
              <a:gd name="connsiteY1" fmla="*/ 474260 h 2436125"/>
              <a:gd name="connsiteX2" fmla="*/ 185113 w 727611"/>
              <a:gd name="connsiteY2" fmla="*/ 702860 h 2436125"/>
              <a:gd name="connsiteX3" fmla="*/ 868 w 727611"/>
              <a:gd name="connsiteY3" fmla="*/ 1054290 h 2436125"/>
              <a:gd name="connsiteX4" fmla="*/ 202173 w 727611"/>
              <a:gd name="connsiteY4" fmla="*/ 1426191 h 2436125"/>
              <a:gd name="connsiteX5" fmla="*/ 307943 w 727611"/>
              <a:gd name="connsiteY5" fmla="*/ 2098343 h 2436125"/>
              <a:gd name="connsiteX6" fmla="*/ 458068 w 727611"/>
              <a:gd name="connsiteY6" fmla="*/ 2436125 h 2436125"/>
              <a:gd name="connsiteX0" fmla="*/ 727611 w 727611"/>
              <a:gd name="connsiteY0" fmla="*/ 0 h 2436125"/>
              <a:gd name="connsiteX1" fmla="*/ 481952 w 727611"/>
              <a:gd name="connsiteY1" fmla="*/ 474260 h 2436125"/>
              <a:gd name="connsiteX2" fmla="*/ 185113 w 727611"/>
              <a:gd name="connsiteY2" fmla="*/ 702860 h 2436125"/>
              <a:gd name="connsiteX3" fmla="*/ 868 w 727611"/>
              <a:gd name="connsiteY3" fmla="*/ 1054290 h 2436125"/>
              <a:gd name="connsiteX4" fmla="*/ 202173 w 727611"/>
              <a:gd name="connsiteY4" fmla="*/ 1426191 h 2436125"/>
              <a:gd name="connsiteX5" fmla="*/ 307943 w 727611"/>
              <a:gd name="connsiteY5" fmla="*/ 2098343 h 2436125"/>
              <a:gd name="connsiteX6" fmla="*/ 458068 w 727611"/>
              <a:gd name="connsiteY6" fmla="*/ 2436125 h 2436125"/>
              <a:gd name="connsiteX0" fmla="*/ 727664 w 727664"/>
              <a:gd name="connsiteY0" fmla="*/ 0 h 2436125"/>
              <a:gd name="connsiteX1" fmla="*/ 482005 w 727664"/>
              <a:gd name="connsiteY1" fmla="*/ 474260 h 2436125"/>
              <a:gd name="connsiteX2" fmla="*/ 185166 w 727664"/>
              <a:gd name="connsiteY2" fmla="*/ 702860 h 2436125"/>
              <a:gd name="connsiteX3" fmla="*/ 921 w 727664"/>
              <a:gd name="connsiteY3" fmla="*/ 1054290 h 2436125"/>
              <a:gd name="connsiteX4" fmla="*/ 202226 w 727664"/>
              <a:gd name="connsiteY4" fmla="*/ 1426191 h 2436125"/>
              <a:gd name="connsiteX5" fmla="*/ 307996 w 727664"/>
              <a:gd name="connsiteY5" fmla="*/ 2098343 h 2436125"/>
              <a:gd name="connsiteX6" fmla="*/ 458121 w 727664"/>
              <a:gd name="connsiteY6" fmla="*/ 2436125 h 2436125"/>
              <a:gd name="connsiteX0" fmla="*/ 727664 w 727664"/>
              <a:gd name="connsiteY0" fmla="*/ 0 h 2436125"/>
              <a:gd name="connsiteX1" fmla="*/ 482005 w 727664"/>
              <a:gd name="connsiteY1" fmla="*/ 474260 h 2436125"/>
              <a:gd name="connsiteX2" fmla="*/ 185166 w 727664"/>
              <a:gd name="connsiteY2" fmla="*/ 702860 h 2436125"/>
              <a:gd name="connsiteX3" fmla="*/ 921 w 727664"/>
              <a:gd name="connsiteY3" fmla="*/ 1054290 h 2436125"/>
              <a:gd name="connsiteX4" fmla="*/ 202226 w 727664"/>
              <a:gd name="connsiteY4" fmla="*/ 1426191 h 2436125"/>
              <a:gd name="connsiteX5" fmla="*/ 307996 w 727664"/>
              <a:gd name="connsiteY5" fmla="*/ 2098343 h 2436125"/>
              <a:gd name="connsiteX6" fmla="*/ 458121 w 727664"/>
              <a:gd name="connsiteY6" fmla="*/ 2436125 h 2436125"/>
              <a:gd name="connsiteX0" fmla="*/ 727664 w 727664"/>
              <a:gd name="connsiteY0" fmla="*/ 0 h 2470244"/>
              <a:gd name="connsiteX1" fmla="*/ 482005 w 727664"/>
              <a:gd name="connsiteY1" fmla="*/ 474260 h 2470244"/>
              <a:gd name="connsiteX2" fmla="*/ 185166 w 727664"/>
              <a:gd name="connsiteY2" fmla="*/ 702860 h 2470244"/>
              <a:gd name="connsiteX3" fmla="*/ 921 w 727664"/>
              <a:gd name="connsiteY3" fmla="*/ 1054290 h 2470244"/>
              <a:gd name="connsiteX4" fmla="*/ 202226 w 727664"/>
              <a:gd name="connsiteY4" fmla="*/ 1426191 h 2470244"/>
              <a:gd name="connsiteX5" fmla="*/ 307996 w 727664"/>
              <a:gd name="connsiteY5" fmla="*/ 2098343 h 2470244"/>
              <a:gd name="connsiteX6" fmla="*/ 557067 w 727664"/>
              <a:gd name="connsiteY6" fmla="*/ 2470244 h 2470244"/>
              <a:gd name="connsiteX0" fmla="*/ 727664 w 727664"/>
              <a:gd name="connsiteY0" fmla="*/ 0 h 2470244"/>
              <a:gd name="connsiteX1" fmla="*/ 482005 w 727664"/>
              <a:gd name="connsiteY1" fmla="*/ 474260 h 2470244"/>
              <a:gd name="connsiteX2" fmla="*/ 185166 w 727664"/>
              <a:gd name="connsiteY2" fmla="*/ 702860 h 2470244"/>
              <a:gd name="connsiteX3" fmla="*/ 921 w 727664"/>
              <a:gd name="connsiteY3" fmla="*/ 1054290 h 2470244"/>
              <a:gd name="connsiteX4" fmla="*/ 202226 w 727664"/>
              <a:gd name="connsiteY4" fmla="*/ 1426191 h 2470244"/>
              <a:gd name="connsiteX5" fmla="*/ 307996 w 727664"/>
              <a:gd name="connsiteY5" fmla="*/ 2098343 h 2470244"/>
              <a:gd name="connsiteX6" fmla="*/ 557067 w 727664"/>
              <a:gd name="connsiteY6" fmla="*/ 2470244 h 2470244"/>
              <a:gd name="connsiteX0" fmla="*/ 727664 w 727664"/>
              <a:gd name="connsiteY0" fmla="*/ 0 h 2470244"/>
              <a:gd name="connsiteX1" fmla="*/ 482005 w 727664"/>
              <a:gd name="connsiteY1" fmla="*/ 474260 h 2470244"/>
              <a:gd name="connsiteX2" fmla="*/ 185166 w 727664"/>
              <a:gd name="connsiteY2" fmla="*/ 702860 h 2470244"/>
              <a:gd name="connsiteX3" fmla="*/ 921 w 727664"/>
              <a:gd name="connsiteY3" fmla="*/ 1054290 h 2470244"/>
              <a:gd name="connsiteX4" fmla="*/ 202226 w 727664"/>
              <a:gd name="connsiteY4" fmla="*/ 1426191 h 2470244"/>
              <a:gd name="connsiteX5" fmla="*/ 307996 w 727664"/>
              <a:gd name="connsiteY5" fmla="*/ 2098343 h 2470244"/>
              <a:gd name="connsiteX6" fmla="*/ 557067 w 727664"/>
              <a:gd name="connsiteY6" fmla="*/ 2470244 h 2470244"/>
              <a:gd name="connsiteX0" fmla="*/ 727615 w 727615"/>
              <a:gd name="connsiteY0" fmla="*/ 0 h 2470244"/>
              <a:gd name="connsiteX1" fmla="*/ 481956 w 727615"/>
              <a:gd name="connsiteY1" fmla="*/ 474260 h 2470244"/>
              <a:gd name="connsiteX2" fmla="*/ 185117 w 727615"/>
              <a:gd name="connsiteY2" fmla="*/ 702860 h 2470244"/>
              <a:gd name="connsiteX3" fmla="*/ 872 w 727615"/>
              <a:gd name="connsiteY3" fmla="*/ 1054290 h 2470244"/>
              <a:gd name="connsiteX4" fmla="*/ 202177 w 727615"/>
              <a:gd name="connsiteY4" fmla="*/ 1426191 h 2470244"/>
              <a:gd name="connsiteX5" fmla="*/ 311359 w 727615"/>
              <a:gd name="connsiteY5" fmla="*/ 2043752 h 2470244"/>
              <a:gd name="connsiteX6" fmla="*/ 557018 w 727615"/>
              <a:gd name="connsiteY6" fmla="*/ 2470244 h 2470244"/>
              <a:gd name="connsiteX0" fmla="*/ 727615 w 727615"/>
              <a:gd name="connsiteY0" fmla="*/ 0 h 2470244"/>
              <a:gd name="connsiteX1" fmla="*/ 481956 w 727615"/>
              <a:gd name="connsiteY1" fmla="*/ 474260 h 2470244"/>
              <a:gd name="connsiteX2" fmla="*/ 185117 w 727615"/>
              <a:gd name="connsiteY2" fmla="*/ 702860 h 2470244"/>
              <a:gd name="connsiteX3" fmla="*/ 872 w 727615"/>
              <a:gd name="connsiteY3" fmla="*/ 1054290 h 2470244"/>
              <a:gd name="connsiteX4" fmla="*/ 202177 w 727615"/>
              <a:gd name="connsiteY4" fmla="*/ 1426191 h 2470244"/>
              <a:gd name="connsiteX5" fmla="*/ 311359 w 727615"/>
              <a:gd name="connsiteY5" fmla="*/ 2043752 h 2470244"/>
              <a:gd name="connsiteX6" fmla="*/ 365951 w 727615"/>
              <a:gd name="connsiteY6" fmla="*/ 2313295 h 2470244"/>
              <a:gd name="connsiteX7" fmla="*/ 557018 w 727615"/>
              <a:gd name="connsiteY7" fmla="*/ 2470244 h 2470244"/>
              <a:gd name="connsiteX0" fmla="*/ 727615 w 727615"/>
              <a:gd name="connsiteY0" fmla="*/ 0 h 2470244"/>
              <a:gd name="connsiteX1" fmla="*/ 481956 w 727615"/>
              <a:gd name="connsiteY1" fmla="*/ 474260 h 2470244"/>
              <a:gd name="connsiteX2" fmla="*/ 185117 w 727615"/>
              <a:gd name="connsiteY2" fmla="*/ 702860 h 2470244"/>
              <a:gd name="connsiteX3" fmla="*/ 872 w 727615"/>
              <a:gd name="connsiteY3" fmla="*/ 1054290 h 2470244"/>
              <a:gd name="connsiteX4" fmla="*/ 202177 w 727615"/>
              <a:gd name="connsiteY4" fmla="*/ 1426191 h 2470244"/>
              <a:gd name="connsiteX5" fmla="*/ 311359 w 727615"/>
              <a:gd name="connsiteY5" fmla="*/ 2043752 h 2470244"/>
              <a:gd name="connsiteX6" fmla="*/ 376187 w 727615"/>
              <a:gd name="connsiteY6" fmla="*/ 2303059 h 2470244"/>
              <a:gd name="connsiteX7" fmla="*/ 557018 w 727615"/>
              <a:gd name="connsiteY7" fmla="*/ 2470244 h 2470244"/>
              <a:gd name="connsiteX0" fmla="*/ 727615 w 727615"/>
              <a:gd name="connsiteY0" fmla="*/ 0 h 2470244"/>
              <a:gd name="connsiteX1" fmla="*/ 481956 w 727615"/>
              <a:gd name="connsiteY1" fmla="*/ 474260 h 2470244"/>
              <a:gd name="connsiteX2" fmla="*/ 185117 w 727615"/>
              <a:gd name="connsiteY2" fmla="*/ 702860 h 2470244"/>
              <a:gd name="connsiteX3" fmla="*/ 872 w 727615"/>
              <a:gd name="connsiteY3" fmla="*/ 1054290 h 2470244"/>
              <a:gd name="connsiteX4" fmla="*/ 202177 w 727615"/>
              <a:gd name="connsiteY4" fmla="*/ 1426191 h 2470244"/>
              <a:gd name="connsiteX5" fmla="*/ 311359 w 727615"/>
              <a:gd name="connsiteY5" fmla="*/ 2043752 h 2470244"/>
              <a:gd name="connsiteX6" fmla="*/ 376187 w 727615"/>
              <a:gd name="connsiteY6" fmla="*/ 2303059 h 2470244"/>
              <a:gd name="connsiteX7" fmla="*/ 557018 w 727615"/>
              <a:gd name="connsiteY7" fmla="*/ 2470244 h 2470244"/>
              <a:gd name="connsiteX0" fmla="*/ 727615 w 727615"/>
              <a:gd name="connsiteY0" fmla="*/ 0 h 2456596"/>
              <a:gd name="connsiteX1" fmla="*/ 481956 w 727615"/>
              <a:gd name="connsiteY1" fmla="*/ 474260 h 2456596"/>
              <a:gd name="connsiteX2" fmla="*/ 185117 w 727615"/>
              <a:gd name="connsiteY2" fmla="*/ 702860 h 2456596"/>
              <a:gd name="connsiteX3" fmla="*/ 872 w 727615"/>
              <a:gd name="connsiteY3" fmla="*/ 1054290 h 2456596"/>
              <a:gd name="connsiteX4" fmla="*/ 202177 w 727615"/>
              <a:gd name="connsiteY4" fmla="*/ 1426191 h 2456596"/>
              <a:gd name="connsiteX5" fmla="*/ 311359 w 727615"/>
              <a:gd name="connsiteY5" fmla="*/ 2043752 h 2456596"/>
              <a:gd name="connsiteX6" fmla="*/ 376187 w 727615"/>
              <a:gd name="connsiteY6" fmla="*/ 2303059 h 2456596"/>
              <a:gd name="connsiteX7" fmla="*/ 560430 w 727615"/>
              <a:gd name="connsiteY7" fmla="*/ 2456596 h 2456596"/>
              <a:gd name="connsiteX0" fmla="*/ 727615 w 727615"/>
              <a:gd name="connsiteY0" fmla="*/ 0 h 2456596"/>
              <a:gd name="connsiteX1" fmla="*/ 481956 w 727615"/>
              <a:gd name="connsiteY1" fmla="*/ 474260 h 2456596"/>
              <a:gd name="connsiteX2" fmla="*/ 185117 w 727615"/>
              <a:gd name="connsiteY2" fmla="*/ 702860 h 2456596"/>
              <a:gd name="connsiteX3" fmla="*/ 872 w 727615"/>
              <a:gd name="connsiteY3" fmla="*/ 1054290 h 2456596"/>
              <a:gd name="connsiteX4" fmla="*/ 202177 w 727615"/>
              <a:gd name="connsiteY4" fmla="*/ 1426191 h 2456596"/>
              <a:gd name="connsiteX5" fmla="*/ 311359 w 727615"/>
              <a:gd name="connsiteY5" fmla="*/ 2043752 h 2456596"/>
              <a:gd name="connsiteX6" fmla="*/ 376187 w 727615"/>
              <a:gd name="connsiteY6" fmla="*/ 2303059 h 2456596"/>
              <a:gd name="connsiteX7" fmla="*/ 560430 w 727615"/>
              <a:gd name="connsiteY7" fmla="*/ 2456596 h 2456596"/>
              <a:gd name="connsiteX0" fmla="*/ 727615 w 727615"/>
              <a:gd name="connsiteY0" fmla="*/ 0 h 2456761"/>
              <a:gd name="connsiteX1" fmla="*/ 481956 w 727615"/>
              <a:gd name="connsiteY1" fmla="*/ 474260 h 2456761"/>
              <a:gd name="connsiteX2" fmla="*/ 185117 w 727615"/>
              <a:gd name="connsiteY2" fmla="*/ 702860 h 2456761"/>
              <a:gd name="connsiteX3" fmla="*/ 872 w 727615"/>
              <a:gd name="connsiteY3" fmla="*/ 1054290 h 2456761"/>
              <a:gd name="connsiteX4" fmla="*/ 202177 w 727615"/>
              <a:gd name="connsiteY4" fmla="*/ 1426191 h 2456761"/>
              <a:gd name="connsiteX5" fmla="*/ 311359 w 727615"/>
              <a:gd name="connsiteY5" fmla="*/ 2043752 h 2456761"/>
              <a:gd name="connsiteX6" fmla="*/ 396658 w 727615"/>
              <a:gd name="connsiteY6" fmla="*/ 2306471 h 2456761"/>
              <a:gd name="connsiteX7" fmla="*/ 560430 w 727615"/>
              <a:gd name="connsiteY7" fmla="*/ 2456596 h 2456761"/>
              <a:gd name="connsiteX0" fmla="*/ 728237 w 728237"/>
              <a:gd name="connsiteY0" fmla="*/ 0 h 2456761"/>
              <a:gd name="connsiteX1" fmla="*/ 482578 w 728237"/>
              <a:gd name="connsiteY1" fmla="*/ 474260 h 2456761"/>
              <a:gd name="connsiteX2" fmla="*/ 185739 w 728237"/>
              <a:gd name="connsiteY2" fmla="*/ 702860 h 2456761"/>
              <a:gd name="connsiteX3" fmla="*/ 1494 w 728237"/>
              <a:gd name="connsiteY3" fmla="*/ 1054290 h 2456761"/>
              <a:gd name="connsiteX4" fmla="*/ 202799 w 728237"/>
              <a:gd name="connsiteY4" fmla="*/ 1426191 h 2456761"/>
              <a:gd name="connsiteX5" fmla="*/ 311981 w 728237"/>
              <a:gd name="connsiteY5" fmla="*/ 2043752 h 2456761"/>
              <a:gd name="connsiteX6" fmla="*/ 397280 w 728237"/>
              <a:gd name="connsiteY6" fmla="*/ 2306471 h 2456761"/>
              <a:gd name="connsiteX7" fmla="*/ 561052 w 728237"/>
              <a:gd name="connsiteY7" fmla="*/ 2456596 h 2456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28237" h="2456761">
                <a:moveTo>
                  <a:pt x="728237" y="0"/>
                </a:moveTo>
                <a:cubicBezTo>
                  <a:pt x="650615" y="178558"/>
                  <a:pt x="586642" y="381001"/>
                  <a:pt x="482578" y="474260"/>
                </a:cubicBezTo>
                <a:cubicBezTo>
                  <a:pt x="378514" y="567519"/>
                  <a:pt x="272744" y="568657"/>
                  <a:pt x="185739" y="702860"/>
                </a:cubicBezTo>
                <a:cubicBezTo>
                  <a:pt x="98734" y="837063"/>
                  <a:pt x="15710" y="882555"/>
                  <a:pt x="1494" y="1054290"/>
                </a:cubicBezTo>
                <a:cubicBezTo>
                  <a:pt x="-12722" y="1226025"/>
                  <a:pt x="75989" y="1193042"/>
                  <a:pt x="202799" y="1426191"/>
                </a:cubicBezTo>
                <a:cubicBezTo>
                  <a:pt x="329609" y="1659340"/>
                  <a:pt x="279568" y="1897039"/>
                  <a:pt x="311981" y="2043752"/>
                </a:cubicBezTo>
                <a:cubicBezTo>
                  <a:pt x="344394" y="2190465"/>
                  <a:pt x="356337" y="2235389"/>
                  <a:pt x="397280" y="2306471"/>
                </a:cubicBezTo>
                <a:cubicBezTo>
                  <a:pt x="472343" y="2479911"/>
                  <a:pt x="481441" y="2454321"/>
                  <a:pt x="561052" y="2456596"/>
                </a:cubicBezTo>
              </a:path>
            </a:pathLst>
          </a:custGeom>
          <a:noFill/>
          <a:ln w="38100">
            <a:solidFill>
              <a:srgbClr val="C00000">
                <a:alpha val="8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552AD8DF-8F08-4BEC-9042-9A93D9035A1E}"/>
              </a:ext>
            </a:extLst>
          </p:cNvPr>
          <p:cNvSpPr/>
          <p:nvPr/>
        </p:nvSpPr>
        <p:spPr>
          <a:xfrm>
            <a:off x="2975212" y="7444853"/>
            <a:ext cx="2381533" cy="1497843"/>
          </a:xfrm>
          <a:custGeom>
            <a:avLst/>
            <a:gdLst>
              <a:gd name="connsiteX0" fmla="*/ 1678674 w 1678674"/>
              <a:gd name="connsiteY0" fmla="*/ 0 h 876869"/>
              <a:gd name="connsiteX1" fmla="*/ 1637731 w 1678674"/>
              <a:gd name="connsiteY1" fmla="*/ 174009 h 876869"/>
              <a:gd name="connsiteX2" fmla="*/ 1221474 w 1678674"/>
              <a:gd name="connsiteY2" fmla="*/ 143302 h 876869"/>
              <a:gd name="connsiteX3" fmla="*/ 1040642 w 1678674"/>
              <a:gd name="connsiteY3" fmla="*/ 378726 h 876869"/>
              <a:gd name="connsiteX4" fmla="*/ 736979 w 1678674"/>
              <a:gd name="connsiteY4" fmla="*/ 406021 h 876869"/>
              <a:gd name="connsiteX5" fmla="*/ 535674 w 1678674"/>
              <a:gd name="connsiteY5" fmla="*/ 542499 h 876869"/>
              <a:gd name="connsiteX6" fmla="*/ 0 w 1678674"/>
              <a:gd name="connsiteY6" fmla="*/ 876869 h 876869"/>
              <a:gd name="connsiteX0" fmla="*/ 1678674 w 1678674"/>
              <a:gd name="connsiteY0" fmla="*/ 0 h 876869"/>
              <a:gd name="connsiteX1" fmla="*/ 1627495 w 1678674"/>
              <a:gd name="connsiteY1" fmla="*/ 170598 h 876869"/>
              <a:gd name="connsiteX2" fmla="*/ 1221474 w 1678674"/>
              <a:gd name="connsiteY2" fmla="*/ 143302 h 876869"/>
              <a:gd name="connsiteX3" fmla="*/ 1040642 w 1678674"/>
              <a:gd name="connsiteY3" fmla="*/ 378726 h 876869"/>
              <a:gd name="connsiteX4" fmla="*/ 736979 w 1678674"/>
              <a:gd name="connsiteY4" fmla="*/ 406021 h 876869"/>
              <a:gd name="connsiteX5" fmla="*/ 535674 w 1678674"/>
              <a:gd name="connsiteY5" fmla="*/ 542499 h 876869"/>
              <a:gd name="connsiteX6" fmla="*/ 0 w 1678674"/>
              <a:gd name="connsiteY6" fmla="*/ 876869 h 876869"/>
              <a:gd name="connsiteX0" fmla="*/ 1678674 w 1678674"/>
              <a:gd name="connsiteY0" fmla="*/ 0 h 876869"/>
              <a:gd name="connsiteX1" fmla="*/ 1627495 w 1678674"/>
              <a:gd name="connsiteY1" fmla="*/ 170598 h 876869"/>
              <a:gd name="connsiteX2" fmla="*/ 1221474 w 1678674"/>
              <a:gd name="connsiteY2" fmla="*/ 143302 h 876869"/>
              <a:gd name="connsiteX3" fmla="*/ 1040642 w 1678674"/>
              <a:gd name="connsiteY3" fmla="*/ 378726 h 876869"/>
              <a:gd name="connsiteX4" fmla="*/ 736979 w 1678674"/>
              <a:gd name="connsiteY4" fmla="*/ 406021 h 876869"/>
              <a:gd name="connsiteX5" fmla="*/ 535674 w 1678674"/>
              <a:gd name="connsiteY5" fmla="*/ 542499 h 876869"/>
              <a:gd name="connsiteX6" fmla="*/ 0 w 1678674"/>
              <a:gd name="connsiteY6" fmla="*/ 876869 h 876869"/>
              <a:gd name="connsiteX0" fmla="*/ 1678674 w 1678674"/>
              <a:gd name="connsiteY0" fmla="*/ 0 h 876869"/>
              <a:gd name="connsiteX1" fmla="*/ 1627495 w 1678674"/>
              <a:gd name="connsiteY1" fmla="*/ 170598 h 876869"/>
              <a:gd name="connsiteX2" fmla="*/ 1190766 w 1678674"/>
              <a:gd name="connsiteY2" fmla="*/ 156950 h 876869"/>
              <a:gd name="connsiteX3" fmla="*/ 1040642 w 1678674"/>
              <a:gd name="connsiteY3" fmla="*/ 378726 h 876869"/>
              <a:gd name="connsiteX4" fmla="*/ 736979 w 1678674"/>
              <a:gd name="connsiteY4" fmla="*/ 406021 h 876869"/>
              <a:gd name="connsiteX5" fmla="*/ 535674 w 1678674"/>
              <a:gd name="connsiteY5" fmla="*/ 542499 h 876869"/>
              <a:gd name="connsiteX6" fmla="*/ 0 w 1678674"/>
              <a:gd name="connsiteY6" fmla="*/ 876869 h 876869"/>
              <a:gd name="connsiteX0" fmla="*/ 1678674 w 1678674"/>
              <a:gd name="connsiteY0" fmla="*/ 0 h 876869"/>
              <a:gd name="connsiteX1" fmla="*/ 1627495 w 1678674"/>
              <a:gd name="connsiteY1" fmla="*/ 170598 h 876869"/>
              <a:gd name="connsiteX2" fmla="*/ 1190766 w 1678674"/>
              <a:gd name="connsiteY2" fmla="*/ 156950 h 876869"/>
              <a:gd name="connsiteX3" fmla="*/ 1040642 w 1678674"/>
              <a:gd name="connsiteY3" fmla="*/ 378726 h 876869"/>
              <a:gd name="connsiteX4" fmla="*/ 736979 w 1678674"/>
              <a:gd name="connsiteY4" fmla="*/ 406021 h 876869"/>
              <a:gd name="connsiteX5" fmla="*/ 535674 w 1678674"/>
              <a:gd name="connsiteY5" fmla="*/ 542499 h 876869"/>
              <a:gd name="connsiteX6" fmla="*/ 0 w 1678674"/>
              <a:gd name="connsiteY6" fmla="*/ 876869 h 876869"/>
              <a:gd name="connsiteX0" fmla="*/ 1678674 w 1678674"/>
              <a:gd name="connsiteY0" fmla="*/ 0 h 876869"/>
              <a:gd name="connsiteX1" fmla="*/ 1627495 w 1678674"/>
              <a:gd name="connsiteY1" fmla="*/ 170598 h 876869"/>
              <a:gd name="connsiteX2" fmla="*/ 1190766 w 1678674"/>
              <a:gd name="connsiteY2" fmla="*/ 156950 h 876869"/>
              <a:gd name="connsiteX3" fmla="*/ 1040642 w 1678674"/>
              <a:gd name="connsiteY3" fmla="*/ 378726 h 876869"/>
              <a:gd name="connsiteX4" fmla="*/ 699448 w 1678674"/>
              <a:gd name="connsiteY4" fmla="*/ 406021 h 876869"/>
              <a:gd name="connsiteX5" fmla="*/ 535674 w 1678674"/>
              <a:gd name="connsiteY5" fmla="*/ 542499 h 876869"/>
              <a:gd name="connsiteX6" fmla="*/ 0 w 1678674"/>
              <a:gd name="connsiteY6" fmla="*/ 876869 h 876869"/>
              <a:gd name="connsiteX0" fmla="*/ 1678674 w 1678674"/>
              <a:gd name="connsiteY0" fmla="*/ 0 h 876869"/>
              <a:gd name="connsiteX1" fmla="*/ 1627495 w 1678674"/>
              <a:gd name="connsiteY1" fmla="*/ 170598 h 876869"/>
              <a:gd name="connsiteX2" fmla="*/ 1190766 w 1678674"/>
              <a:gd name="connsiteY2" fmla="*/ 156950 h 876869"/>
              <a:gd name="connsiteX3" fmla="*/ 1040642 w 1678674"/>
              <a:gd name="connsiteY3" fmla="*/ 378726 h 876869"/>
              <a:gd name="connsiteX4" fmla="*/ 699448 w 1678674"/>
              <a:gd name="connsiteY4" fmla="*/ 406021 h 876869"/>
              <a:gd name="connsiteX5" fmla="*/ 545909 w 1678674"/>
              <a:gd name="connsiteY5" fmla="*/ 552735 h 876869"/>
              <a:gd name="connsiteX6" fmla="*/ 0 w 1678674"/>
              <a:gd name="connsiteY6" fmla="*/ 876869 h 876869"/>
              <a:gd name="connsiteX0" fmla="*/ 1678674 w 1678674"/>
              <a:gd name="connsiteY0" fmla="*/ 0 h 876869"/>
              <a:gd name="connsiteX1" fmla="*/ 1627495 w 1678674"/>
              <a:gd name="connsiteY1" fmla="*/ 170598 h 876869"/>
              <a:gd name="connsiteX2" fmla="*/ 1190766 w 1678674"/>
              <a:gd name="connsiteY2" fmla="*/ 156950 h 876869"/>
              <a:gd name="connsiteX3" fmla="*/ 1040642 w 1678674"/>
              <a:gd name="connsiteY3" fmla="*/ 378726 h 876869"/>
              <a:gd name="connsiteX4" fmla="*/ 699448 w 1678674"/>
              <a:gd name="connsiteY4" fmla="*/ 406021 h 876869"/>
              <a:gd name="connsiteX5" fmla="*/ 545909 w 1678674"/>
              <a:gd name="connsiteY5" fmla="*/ 552735 h 876869"/>
              <a:gd name="connsiteX6" fmla="*/ 0 w 1678674"/>
              <a:gd name="connsiteY6" fmla="*/ 876869 h 876869"/>
              <a:gd name="connsiteX0" fmla="*/ 1678674 w 1678674"/>
              <a:gd name="connsiteY0" fmla="*/ 0 h 876869"/>
              <a:gd name="connsiteX1" fmla="*/ 1627495 w 1678674"/>
              <a:gd name="connsiteY1" fmla="*/ 170598 h 876869"/>
              <a:gd name="connsiteX2" fmla="*/ 1190766 w 1678674"/>
              <a:gd name="connsiteY2" fmla="*/ 156950 h 876869"/>
              <a:gd name="connsiteX3" fmla="*/ 1040642 w 1678674"/>
              <a:gd name="connsiteY3" fmla="*/ 378726 h 876869"/>
              <a:gd name="connsiteX4" fmla="*/ 699448 w 1678674"/>
              <a:gd name="connsiteY4" fmla="*/ 406021 h 876869"/>
              <a:gd name="connsiteX5" fmla="*/ 522026 w 1678674"/>
              <a:gd name="connsiteY5" fmla="*/ 552735 h 876869"/>
              <a:gd name="connsiteX6" fmla="*/ 0 w 1678674"/>
              <a:gd name="connsiteY6" fmla="*/ 876869 h 876869"/>
              <a:gd name="connsiteX0" fmla="*/ 2384946 w 2384946"/>
              <a:gd name="connsiteY0" fmla="*/ 0 h 1473959"/>
              <a:gd name="connsiteX1" fmla="*/ 2333767 w 2384946"/>
              <a:gd name="connsiteY1" fmla="*/ 170598 h 1473959"/>
              <a:gd name="connsiteX2" fmla="*/ 1897038 w 2384946"/>
              <a:gd name="connsiteY2" fmla="*/ 156950 h 1473959"/>
              <a:gd name="connsiteX3" fmla="*/ 1746914 w 2384946"/>
              <a:gd name="connsiteY3" fmla="*/ 378726 h 1473959"/>
              <a:gd name="connsiteX4" fmla="*/ 1405720 w 2384946"/>
              <a:gd name="connsiteY4" fmla="*/ 406021 h 1473959"/>
              <a:gd name="connsiteX5" fmla="*/ 1228298 w 2384946"/>
              <a:gd name="connsiteY5" fmla="*/ 552735 h 1473959"/>
              <a:gd name="connsiteX6" fmla="*/ 0 w 2384946"/>
              <a:gd name="connsiteY6" fmla="*/ 1473959 h 1473959"/>
              <a:gd name="connsiteX0" fmla="*/ 2384946 w 2384946"/>
              <a:gd name="connsiteY0" fmla="*/ 0 h 1473959"/>
              <a:gd name="connsiteX1" fmla="*/ 2333767 w 2384946"/>
              <a:gd name="connsiteY1" fmla="*/ 170598 h 1473959"/>
              <a:gd name="connsiteX2" fmla="*/ 1897038 w 2384946"/>
              <a:gd name="connsiteY2" fmla="*/ 156950 h 1473959"/>
              <a:gd name="connsiteX3" fmla="*/ 1746914 w 2384946"/>
              <a:gd name="connsiteY3" fmla="*/ 378726 h 1473959"/>
              <a:gd name="connsiteX4" fmla="*/ 1405720 w 2384946"/>
              <a:gd name="connsiteY4" fmla="*/ 406021 h 1473959"/>
              <a:gd name="connsiteX5" fmla="*/ 1228298 w 2384946"/>
              <a:gd name="connsiteY5" fmla="*/ 552735 h 1473959"/>
              <a:gd name="connsiteX6" fmla="*/ 0 w 2384946"/>
              <a:gd name="connsiteY6" fmla="*/ 1473959 h 1473959"/>
              <a:gd name="connsiteX0" fmla="*/ 2371298 w 2371298"/>
              <a:gd name="connsiteY0" fmla="*/ 0 h 1484195"/>
              <a:gd name="connsiteX1" fmla="*/ 2320119 w 2371298"/>
              <a:gd name="connsiteY1" fmla="*/ 170598 h 1484195"/>
              <a:gd name="connsiteX2" fmla="*/ 1883390 w 2371298"/>
              <a:gd name="connsiteY2" fmla="*/ 156950 h 1484195"/>
              <a:gd name="connsiteX3" fmla="*/ 1733266 w 2371298"/>
              <a:gd name="connsiteY3" fmla="*/ 378726 h 1484195"/>
              <a:gd name="connsiteX4" fmla="*/ 1392072 w 2371298"/>
              <a:gd name="connsiteY4" fmla="*/ 406021 h 1484195"/>
              <a:gd name="connsiteX5" fmla="*/ 1214650 w 2371298"/>
              <a:gd name="connsiteY5" fmla="*/ 552735 h 1484195"/>
              <a:gd name="connsiteX6" fmla="*/ 0 w 2371298"/>
              <a:gd name="connsiteY6" fmla="*/ 1484195 h 1484195"/>
              <a:gd name="connsiteX0" fmla="*/ 2371298 w 2371298"/>
              <a:gd name="connsiteY0" fmla="*/ 0 h 1484195"/>
              <a:gd name="connsiteX1" fmla="*/ 2320119 w 2371298"/>
              <a:gd name="connsiteY1" fmla="*/ 170598 h 1484195"/>
              <a:gd name="connsiteX2" fmla="*/ 1883390 w 2371298"/>
              <a:gd name="connsiteY2" fmla="*/ 156950 h 1484195"/>
              <a:gd name="connsiteX3" fmla="*/ 1733266 w 2371298"/>
              <a:gd name="connsiteY3" fmla="*/ 378726 h 1484195"/>
              <a:gd name="connsiteX4" fmla="*/ 1392072 w 2371298"/>
              <a:gd name="connsiteY4" fmla="*/ 406021 h 1484195"/>
              <a:gd name="connsiteX5" fmla="*/ 1214650 w 2371298"/>
              <a:gd name="connsiteY5" fmla="*/ 552735 h 1484195"/>
              <a:gd name="connsiteX6" fmla="*/ 0 w 2371298"/>
              <a:gd name="connsiteY6" fmla="*/ 1484195 h 1484195"/>
              <a:gd name="connsiteX0" fmla="*/ 2371298 w 2371298"/>
              <a:gd name="connsiteY0" fmla="*/ 0 h 1484195"/>
              <a:gd name="connsiteX1" fmla="*/ 2320119 w 2371298"/>
              <a:gd name="connsiteY1" fmla="*/ 170598 h 1484195"/>
              <a:gd name="connsiteX2" fmla="*/ 1883390 w 2371298"/>
              <a:gd name="connsiteY2" fmla="*/ 156950 h 1484195"/>
              <a:gd name="connsiteX3" fmla="*/ 1733266 w 2371298"/>
              <a:gd name="connsiteY3" fmla="*/ 378726 h 1484195"/>
              <a:gd name="connsiteX4" fmla="*/ 1392072 w 2371298"/>
              <a:gd name="connsiteY4" fmla="*/ 406021 h 1484195"/>
              <a:gd name="connsiteX5" fmla="*/ 1214650 w 2371298"/>
              <a:gd name="connsiteY5" fmla="*/ 552735 h 1484195"/>
              <a:gd name="connsiteX6" fmla="*/ 0 w 2371298"/>
              <a:gd name="connsiteY6" fmla="*/ 1484195 h 1484195"/>
              <a:gd name="connsiteX0" fmla="*/ 2371298 w 2371298"/>
              <a:gd name="connsiteY0" fmla="*/ 0 h 1484195"/>
              <a:gd name="connsiteX1" fmla="*/ 2320119 w 2371298"/>
              <a:gd name="connsiteY1" fmla="*/ 170598 h 1484195"/>
              <a:gd name="connsiteX2" fmla="*/ 1883390 w 2371298"/>
              <a:gd name="connsiteY2" fmla="*/ 156950 h 1484195"/>
              <a:gd name="connsiteX3" fmla="*/ 1733266 w 2371298"/>
              <a:gd name="connsiteY3" fmla="*/ 378726 h 1484195"/>
              <a:gd name="connsiteX4" fmla="*/ 1344304 w 2371298"/>
              <a:gd name="connsiteY4" fmla="*/ 440141 h 1484195"/>
              <a:gd name="connsiteX5" fmla="*/ 1214650 w 2371298"/>
              <a:gd name="connsiteY5" fmla="*/ 552735 h 1484195"/>
              <a:gd name="connsiteX6" fmla="*/ 0 w 2371298"/>
              <a:gd name="connsiteY6" fmla="*/ 1484195 h 1484195"/>
              <a:gd name="connsiteX0" fmla="*/ 2371298 w 2371298"/>
              <a:gd name="connsiteY0" fmla="*/ 0 h 1484195"/>
              <a:gd name="connsiteX1" fmla="*/ 2320119 w 2371298"/>
              <a:gd name="connsiteY1" fmla="*/ 170598 h 1484195"/>
              <a:gd name="connsiteX2" fmla="*/ 1883390 w 2371298"/>
              <a:gd name="connsiteY2" fmla="*/ 156950 h 1484195"/>
              <a:gd name="connsiteX3" fmla="*/ 1733266 w 2371298"/>
              <a:gd name="connsiteY3" fmla="*/ 378726 h 1484195"/>
              <a:gd name="connsiteX4" fmla="*/ 1344304 w 2371298"/>
              <a:gd name="connsiteY4" fmla="*/ 440141 h 1484195"/>
              <a:gd name="connsiteX5" fmla="*/ 1214650 w 2371298"/>
              <a:gd name="connsiteY5" fmla="*/ 552735 h 1484195"/>
              <a:gd name="connsiteX6" fmla="*/ 0 w 2371298"/>
              <a:gd name="connsiteY6" fmla="*/ 1484195 h 1484195"/>
              <a:gd name="connsiteX0" fmla="*/ 2371298 w 2371298"/>
              <a:gd name="connsiteY0" fmla="*/ 0 h 1484195"/>
              <a:gd name="connsiteX1" fmla="*/ 2320119 w 2371298"/>
              <a:gd name="connsiteY1" fmla="*/ 170598 h 1484195"/>
              <a:gd name="connsiteX2" fmla="*/ 1883390 w 2371298"/>
              <a:gd name="connsiteY2" fmla="*/ 156950 h 1484195"/>
              <a:gd name="connsiteX3" fmla="*/ 1733266 w 2371298"/>
              <a:gd name="connsiteY3" fmla="*/ 378726 h 1484195"/>
              <a:gd name="connsiteX4" fmla="*/ 1344304 w 2371298"/>
              <a:gd name="connsiteY4" fmla="*/ 433317 h 1484195"/>
              <a:gd name="connsiteX5" fmla="*/ 1214650 w 2371298"/>
              <a:gd name="connsiteY5" fmla="*/ 552735 h 1484195"/>
              <a:gd name="connsiteX6" fmla="*/ 0 w 2371298"/>
              <a:gd name="connsiteY6" fmla="*/ 1484195 h 1484195"/>
              <a:gd name="connsiteX0" fmla="*/ 2371298 w 2371298"/>
              <a:gd name="connsiteY0" fmla="*/ 0 h 1484195"/>
              <a:gd name="connsiteX1" fmla="*/ 2320119 w 2371298"/>
              <a:gd name="connsiteY1" fmla="*/ 170598 h 1484195"/>
              <a:gd name="connsiteX2" fmla="*/ 1883390 w 2371298"/>
              <a:gd name="connsiteY2" fmla="*/ 156950 h 1484195"/>
              <a:gd name="connsiteX3" fmla="*/ 1733266 w 2371298"/>
              <a:gd name="connsiteY3" fmla="*/ 378726 h 1484195"/>
              <a:gd name="connsiteX4" fmla="*/ 1214650 w 2371298"/>
              <a:gd name="connsiteY4" fmla="*/ 552735 h 1484195"/>
              <a:gd name="connsiteX5" fmla="*/ 0 w 2371298"/>
              <a:gd name="connsiteY5" fmla="*/ 1484195 h 1484195"/>
              <a:gd name="connsiteX0" fmla="*/ 2371298 w 2371298"/>
              <a:gd name="connsiteY0" fmla="*/ 0 h 1484195"/>
              <a:gd name="connsiteX1" fmla="*/ 2320119 w 2371298"/>
              <a:gd name="connsiteY1" fmla="*/ 170598 h 1484195"/>
              <a:gd name="connsiteX2" fmla="*/ 1883390 w 2371298"/>
              <a:gd name="connsiteY2" fmla="*/ 156950 h 1484195"/>
              <a:gd name="connsiteX3" fmla="*/ 1733266 w 2371298"/>
              <a:gd name="connsiteY3" fmla="*/ 378726 h 1484195"/>
              <a:gd name="connsiteX4" fmla="*/ 1214650 w 2371298"/>
              <a:gd name="connsiteY4" fmla="*/ 552735 h 1484195"/>
              <a:gd name="connsiteX5" fmla="*/ 0 w 2371298"/>
              <a:gd name="connsiteY5" fmla="*/ 1484195 h 1484195"/>
              <a:gd name="connsiteX0" fmla="*/ 2371298 w 2371298"/>
              <a:gd name="connsiteY0" fmla="*/ 0 h 1484195"/>
              <a:gd name="connsiteX1" fmla="*/ 2320119 w 2371298"/>
              <a:gd name="connsiteY1" fmla="*/ 170598 h 1484195"/>
              <a:gd name="connsiteX2" fmla="*/ 1883390 w 2371298"/>
              <a:gd name="connsiteY2" fmla="*/ 156950 h 1484195"/>
              <a:gd name="connsiteX3" fmla="*/ 1733266 w 2371298"/>
              <a:gd name="connsiteY3" fmla="*/ 378726 h 1484195"/>
              <a:gd name="connsiteX4" fmla="*/ 1214650 w 2371298"/>
              <a:gd name="connsiteY4" fmla="*/ 552735 h 1484195"/>
              <a:gd name="connsiteX5" fmla="*/ 0 w 2371298"/>
              <a:gd name="connsiteY5" fmla="*/ 1484195 h 1484195"/>
              <a:gd name="connsiteX0" fmla="*/ 2371298 w 2371298"/>
              <a:gd name="connsiteY0" fmla="*/ 0 h 1484195"/>
              <a:gd name="connsiteX1" fmla="*/ 2320119 w 2371298"/>
              <a:gd name="connsiteY1" fmla="*/ 170598 h 1484195"/>
              <a:gd name="connsiteX2" fmla="*/ 1883390 w 2371298"/>
              <a:gd name="connsiteY2" fmla="*/ 156950 h 1484195"/>
              <a:gd name="connsiteX3" fmla="*/ 1733266 w 2371298"/>
              <a:gd name="connsiteY3" fmla="*/ 378726 h 1484195"/>
              <a:gd name="connsiteX4" fmla="*/ 1214650 w 2371298"/>
              <a:gd name="connsiteY4" fmla="*/ 552735 h 1484195"/>
              <a:gd name="connsiteX5" fmla="*/ 0 w 2371298"/>
              <a:gd name="connsiteY5" fmla="*/ 1484195 h 1484195"/>
              <a:gd name="connsiteX0" fmla="*/ 2381533 w 2381533"/>
              <a:gd name="connsiteY0" fmla="*/ 0 h 1497843"/>
              <a:gd name="connsiteX1" fmla="*/ 2320119 w 2381533"/>
              <a:gd name="connsiteY1" fmla="*/ 184246 h 1497843"/>
              <a:gd name="connsiteX2" fmla="*/ 1883390 w 2381533"/>
              <a:gd name="connsiteY2" fmla="*/ 170598 h 1497843"/>
              <a:gd name="connsiteX3" fmla="*/ 1733266 w 2381533"/>
              <a:gd name="connsiteY3" fmla="*/ 392374 h 1497843"/>
              <a:gd name="connsiteX4" fmla="*/ 1214650 w 2381533"/>
              <a:gd name="connsiteY4" fmla="*/ 566383 h 1497843"/>
              <a:gd name="connsiteX5" fmla="*/ 0 w 2381533"/>
              <a:gd name="connsiteY5" fmla="*/ 1497843 h 1497843"/>
              <a:gd name="connsiteX0" fmla="*/ 2381533 w 2381533"/>
              <a:gd name="connsiteY0" fmla="*/ 0 h 1497843"/>
              <a:gd name="connsiteX1" fmla="*/ 2309884 w 2381533"/>
              <a:gd name="connsiteY1" fmla="*/ 180835 h 1497843"/>
              <a:gd name="connsiteX2" fmla="*/ 1883390 w 2381533"/>
              <a:gd name="connsiteY2" fmla="*/ 170598 h 1497843"/>
              <a:gd name="connsiteX3" fmla="*/ 1733266 w 2381533"/>
              <a:gd name="connsiteY3" fmla="*/ 392374 h 1497843"/>
              <a:gd name="connsiteX4" fmla="*/ 1214650 w 2381533"/>
              <a:gd name="connsiteY4" fmla="*/ 566383 h 1497843"/>
              <a:gd name="connsiteX5" fmla="*/ 0 w 2381533"/>
              <a:gd name="connsiteY5" fmla="*/ 1497843 h 1497843"/>
              <a:gd name="connsiteX0" fmla="*/ 2381533 w 2381533"/>
              <a:gd name="connsiteY0" fmla="*/ 0 h 1497843"/>
              <a:gd name="connsiteX1" fmla="*/ 2309884 w 2381533"/>
              <a:gd name="connsiteY1" fmla="*/ 180835 h 1497843"/>
              <a:gd name="connsiteX2" fmla="*/ 1883390 w 2381533"/>
              <a:gd name="connsiteY2" fmla="*/ 170598 h 1497843"/>
              <a:gd name="connsiteX3" fmla="*/ 1733266 w 2381533"/>
              <a:gd name="connsiteY3" fmla="*/ 392374 h 1497843"/>
              <a:gd name="connsiteX4" fmla="*/ 1214650 w 2381533"/>
              <a:gd name="connsiteY4" fmla="*/ 566383 h 1497843"/>
              <a:gd name="connsiteX5" fmla="*/ 0 w 2381533"/>
              <a:gd name="connsiteY5" fmla="*/ 1497843 h 1497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81533" h="1497843">
                <a:moveTo>
                  <a:pt x="2381533" y="0"/>
                </a:moveTo>
                <a:cubicBezTo>
                  <a:pt x="2364473" y="56866"/>
                  <a:pt x="2379260" y="145578"/>
                  <a:pt x="2309884" y="180835"/>
                </a:cubicBezTo>
                <a:cubicBezTo>
                  <a:pt x="2240508" y="216092"/>
                  <a:pt x="1979493" y="135342"/>
                  <a:pt x="1883390" y="170598"/>
                </a:cubicBezTo>
                <a:cubicBezTo>
                  <a:pt x="1787287" y="205855"/>
                  <a:pt x="1844723" y="326410"/>
                  <a:pt x="1733266" y="392374"/>
                </a:cubicBezTo>
                <a:cubicBezTo>
                  <a:pt x="1621809" y="458338"/>
                  <a:pt x="1387522" y="337783"/>
                  <a:pt x="1214650" y="566383"/>
                </a:cubicBezTo>
                <a:cubicBezTo>
                  <a:pt x="1041778" y="794983"/>
                  <a:pt x="342901" y="922931"/>
                  <a:pt x="0" y="1497843"/>
                </a:cubicBezTo>
              </a:path>
            </a:pathLst>
          </a:custGeom>
          <a:noFill/>
          <a:ln w="38100">
            <a:solidFill>
              <a:srgbClr val="C00000">
                <a:alpha val="8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19E21A96-0C27-435D-A1A2-54640CBACD05}"/>
              </a:ext>
            </a:extLst>
          </p:cNvPr>
          <p:cNvSpPr/>
          <p:nvPr/>
        </p:nvSpPr>
        <p:spPr>
          <a:xfrm>
            <a:off x="4203510" y="7997588"/>
            <a:ext cx="484496" cy="617561"/>
          </a:xfrm>
          <a:custGeom>
            <a:avLst/>
            <a:gdLst>
              <a:gd name="connsiteX0" fmla="*/ 0 w 484496"/>
              <a:gd name="connsiteY0" fmla="*/ 0 h 617561"/>
              <a:gd name="connsiteX1" fmla="*/ 95535 w 484496"/>
              <a:gd name="connsiteY1" fmla="*/ 259308 h 617561"/>
              <a:gd name="connsiteX2" fmla="*/ 484496 w 484496"/>
              <a:gd name="connsiteY2" fmla="*/ 617561 h 617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84496" h="617561">
                <a:moveTo>
                  <a:pt x="0" y="0"/>
                </a:moveTo>
                <a:cubicBezTo>
                  <a:pt x="7393" y="78190"/>
                  <a:pt x="14786" y="156381"/>
                  <a:pt x="95535" y="259308"/>
                </a:cubicBezTo>
                <a:cubicBezTo>
                  <a:pt x="176284" y="362235"/>
                  <a:pt x="419669" y="543636"/>
                  <a:pt x="484496" y="617561"/>
                </a:cubicBezTo>
              </a:path>
            </a:pathLst>
          </a:custGeom>
          <a:noFill/>
          <a:ln w="38100">
            <a:solidFill>
              <a:srgbClr val="C00000">
                <a:alpha val="8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635D62D3-22C2-4703-B026-203976A08DFB}"/>
              </a:ext>
            </a:extLst>
          </p:cNvPr>
          <p:cNvSpPr/>
          <p:nvPr/>
        </p:nvSpPr>
        <p:spPr>
          <a:xfrm>
            <a:off x="3621670" y="8338782"/>
            <a:ext cx="46166" cy="392373"/>
          </a:xfrm>
          <a:custGeom>
            <a:avLst/>
            <a:gdLst>
              <a:gd name="connsiteX0" fmla="*/ 58038 w 58038"/>
              <a:gd name="connsiteY0" fmla="*/ 392373 h 392373"/>
              <a:gd name="connsiteX1" fmla="*/ 35 w 58038"/>
              <a:gd name="connsiteY1" fmla="*/ 153537 h 392373"/>
              <a:gd name="connsiteX2" fmla="*/ 51214 w 58038"/>
              <a:gd name="connsiteY2" fmla="*/ 0 h 392373"/>
              <a:gd name="connsiteX0" fmla="*/ 59211 w 59211"/>
              <a:gd name="connsiteY0" fmla="*/ 392373 h 392373"/>
              <a:gd name="connsiteX1" fmla="*/ 1208 w 59211"/>
              <a:gd name="connsiteY1" fmla="*/ 153537 h 392373"/>
              <a:gd name="connsiteX2" fmla="*/ 52387 w 59211"/>
              <a:gd name="connsiteY2" fmla="*/ 0 h 392373"/>
              <a:gd name="connsiteX0" fmla="*/ 59211 w 59211"/>
              <a:gd name="connsiteY0" fmla="*/ 392373 h 392373"/>
              <a:gd name="connsiteX1" fmla="*/ 1208 w 59211"/>
              <a:gd name="connsiteY1" fmla="*/ 160360 h 392373"/>
              <a:gd name="connsiteX2" fmla="*/ 52387 w 59211"/>
              <a:gd name="connsiteY2" fmla="*/ 0 h 392373"/>
              <a:gd name="connsiteX0" fmla="*/ 46166 w 46166"/>
              <a:gd name="connsiteY0" fmla="*/ 392373 h 392373"/>
              <a:gd name="connsiteX1" fmla="*/ 1811 w 46166"/>
              <a:gd name="connsiteY1" fmla="*/ 163772 h 392373"/>
              <a:gd name="connsiteX2" fmla="*/ 39342 w 46166"/>
              <a:gd name="connsiteY2" fmla="*/ 0 h 392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166" h="392373">
                <a:moveTo>
                  <a:pt x="46166" y="392373"/>
                </a:moveTo>
                <a:cubicBezTo>
                  <a:pt x="17733" y="305652"/>
                  <a:pt x="9771" y="229167"/>
                  <a:pt x="1811" y="163772"/>
                </a:cubicBezTo>
                <a:cubicBezTo>
                  <a:pt x="-6149" y="98377"/>
                  <a:pt x="13184" y="44071"/>
                  <a:pt x="39342" y="0"/>
                </a:cubicBezTo>
              </a:path>
            </a:pathLst>
          </a:custGeom>
          <a:noFill/>
          <a:ln w="38100">
            <a:solidFill>
              <a:srgbClr val="C00000">
                <a:alpha val="8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6CCD0683-7891-4B84-8A92-92AA10874F43}"/>
              </a:ext>
            </a:extLst>
          </p:cNvPr>
          <p:cNvSpPr/>
          <p:nvPr/>
        </p:nvSpPr>
        <p:spPr>
          <a:xfrm>
            <a:off x="3072949" y="6495705"/>
            <a:ext cx="1785654" cy="1201631"/>
          </a:xfrm>
          <a:custGeom>
            <a:avLst/>
            <a:gdLst>
              <a:gd name="connsiteX0" fmla="*/ 1846368 w 1846368"/>
              <a:gd name="connsiteY0" fmla="*/ 1082663 h 1167961"/>
              <a:gd name="connsiteX1" fmla="*/ 1300458 w 1846368"/>
              <a:gd name="connsiteY1" fmla="*/ 799472 h 1167961"/>
              <a:gd name="connsiteX2" fmla="*/ 897849 w 1846368"/>
              <a:gd name="connsiteY2" fmla="*/ 468514 h 1167961"/>
              <a:gd name="connsiteX3" fmla="*/ 860317 w 1846368"/>
              <a:gd name="connsiteY3" fmla="*/ 42021 h 1167961"/>
              <a:gd name="connsiteX4" fmla="*/ 58511 w 1846368"/>
              <a:gd name="connsiteY4" fmla="*/ 123908 h 1167961"/>
              <a:gd name="connsiteX5" fmla="*/ 96043 w 1846368"/>
              <a:gd name="connsiteY5" fmla="*/ 997364 h 1167961"/>
              <a:gd name="connsiteX6" fmla="*/ 372410 w 1846368"/>
              <a:gd name="connsiteY6" fmla="*/ 1167961 h 1167961"/>
              <a:gd name="connsiteX0" fmla="*/ 1846368 w 1846368"/>
              <a:gd name="connsiteY0" fmla="*/ 1082663 h 1167961"/>
              <a:gd name="connsiteX1" fmla="*/ 1300458 w 1846368"/>
              <a:gd name="connsiteY1" fmla="*/ 799472 h 1167961"/>
              <a:gd name="connsiteX2" fmla="*/ 870553 w 1846368"/>
              <a:gd name="connsiteY2" fmla="*/ 468514 h 1167961"/>
              <a:gd name="connsiteX3" fmla="*/ 860317 w 1846368"/>
              <a:gd name="connsiteY3" fmla="*/ 42021 h 1167961"/>
              <a:gd name="connsiteX4" fmla="*/ 58511 w 1846368"/>
              <a:gd name="connsiteY4" fmla="*/ 123908 h 1167961"/>
              <a:gd name="connsiteX5" fmla="*/ 96043 w 1846368"/>
              <a:gd name="connsiteY5" fmla="*/ 997364 h 1167961"/>
              <a:gd name="connsiteX6" fmla="*/ 372410 w 1846368"/>
              <a:gd name="connsiteY6" fmla="*/ 1167961 h 1167961"/>
              <a:gd name="connsiteX0" fmla="*/ 1842578 w 1842578"/>
              <a:gd name="connsiteY0" fmla="*/ 1122932 h 1208230"/>
              <a:gd name="connsiteX1" fmla="*/ 1296668 w 1842578"/>
              <a:gd name="connsiteY1" fmla="*/ 839741 h 1208230"/>
              <a:gd name="connsiteX2" fmla="*/ 866763 w 1842578"/>
              <a:gd name="connsiteY2" fmla="*/ 508783 h 1208230"/>
              <a:gd name="connsiteX3" fmla="*/ 805348 w 1842578"/>
              <a:gd name="connsiteY3" fmla="*/ 27699 h 1208230"/>
              <a:gd name="connsiteX4" fmla="*/ 54721 w 1842578"/>
              <a:gd name="connsiteY4" fmla="*/ 164177 h 1208230"/>
              <a:gd name="connsiteX5" fmla="*/ 92253 w 1842578"/>
              <a:gd name="connsiteY5" fmla="*/ 1037633 h 1208230"/>
              <a:gd name="connsiteX6" fmla="*/ 368620 w 1842578"/>
              <a:gd name="connsiteY6" fmla="*/ 1208230 h 1208230"/>
              <a:gd name="connsiteX0" fmla="*/ 1842578 w 1842578"/>
              <a:gd name="connsiteY0" fmla="*/ 1133518 h 1218816"/>
              <a:gd name="connsiteX1" fmla="*/ 1296668 w 1842578"/>
              <a:gd name="connsiteY1" fmla="*/ 850327 h 1218816"/>
              <a:gd name="connsiteX2" fmla="*/ 866763 w 1842578"/>
              <a:gd name="connsiteY2" fmla="*/ 519369 h 1218816"/>
              <a:gd name="connsiteX3" fmla="*/ 805348 w 1842578"/>
              <a:gd name="connsiteY3" fmla="*/ 38285 h 1218816"/>
              <a:gd name="connsiteX4" fmla="*/ 54721 w 1842578"/>
              <a:gd name="connsiteY4" fmla="*/ 174763 h 1218816"/>
              <a:gd name="connsiteX5" fmla="*/ 92253 w 1842578"/>
              <a:gd name="connsiteY5" fmla="*/ 1048219 h 1218816"/>
              <a:gd name="connsiteX6" fmla="*/ 368620 w 1842578"/>
              <a:gd name="connsiteY6" fmla="*/ 1218816 h 1218816"/>
              <a:gd name="connsiteX0" fmla="*/ 1808211 w 1808211"/>
              <a:gd name="connsiteY0" fmla="*/ 1142383 h 1227681"/>
              <a:gd name="connsiteX1" fmla="*/ 1262301 w 1808211"/>
              <a:gd name="connsiteY1" fmla="*/ 859192 h 1227681"/>
              <a:gd name="connsiteX2" fmla="*/ 832396 w 1808211"/>
              <a:gd name="connsiteY2" fmla="*/ 528234 h 1227681"/>
              <a:gd name="connsiteX3" fmla="*/ 770981 w 1808211"/>
              <a:gd name="connsiteY3" fmla="*/ 47150 h 1227681"/>
              <a:gd name="connsiteX4" fmla="*/ 306957 w 1808211"/>
              <a:gd name="connsiteY4" fmla="*/ 33502 h 1227681"/>
              <a:gd name="connsiteX5" fmla="*/ 20354 w 1808211"/>
              <a:gd name="connsiteY5" fmla="*/ 183628 h 1227681"/>
              <a:gd name="connsiteX6" fmla="*/ 57886 w 1808211"/>
              <a:gd name="connsiteY6" fmla="*/ 1057084 h 1227681"/>
              <a:gd name="connsiteX7" fmla="*/ 334253 w 1808211"/>
              <a:gd name="connsiteY7" fmla="*/ 1227681 h 1227681"/>
              <a:gd name="connsiteX0" fmla="*/ 1812505 w 1812505"/>
              <a:gd name="connsiteY0" fmla="*/ 1116333 h 1201631"/>
              <a:gd name="connsiteX1" fmla="*/ 1266595 w 1812505"/>
              <a:gd name="connsiteY1" fmla="*/ 833142 h 1201631"/>
              <a:gd name="connsiteX2" fmla="*/ 836690 w 1812505"/>
              <a:gd name="connsiteY2" fmla="*/ 502184 h 1201631"/>
              <a:gd name="connsiteX3" fmla="*/ 775275 w 1812505"/>
              <a:gd name="connsiteY3" fmla="*/ 21100 h 1201631"/>
              <a:gd name="connsiteX4" fmla="*/ 369254 w 1812505"/>
              <a:gd name="connsiteY4" fmla="*/ 92751 h 1201631"/>
              <a:gd name="connsiteX5" fmla="*/ 24648 w 1812505"/>
              <a:gd name="connsiteY5" fmla="*/ 157578 h 1201631"/>
              <a:gd name="connsiteX6" fmla="*/ 62180 w 1812505"/>
              <a:gd name="connsiteY6" fmla="*/ 1031034 h 1201631"/>
              <a:gd name="connsiteX7" fmla="*/ 338547 w 1812505"/>
              <a:gd name="connsiteY7" fmla="*/ 1201631 h 1201631"/>
              <a:gd name="connsiteX0" fmla="*/ 1812505 w 1812505"/>
              <a:gd name="connsiteY0" fmla="*/ 1116333 h 1201631"/>
              <a:gd name="connsiteX1" fmla="*/ 1266595 w 1812505"/>
              <a:gd name="connsiteY1" fmla="*/ 833142 h 1201631"/>
              <a:gd name="connsiteX2" fmla="*/ 836690 w 1812505"/>
              <a:gd name="connsiteY2" fmla="*/ 502184 h 1201631"/>
              <a:gd name="connsiteX3" fmla="*/ 775275 w 1812505"/>
              <a:gd name="connsiteY3" fmla="*/ 21100 h 1201631"/>
              <a:gd name="connsiteX4" fmla="*/ 369254 w 1812505"/>
              <a:gd name="connsiteY4" fmla="*/ 92751 h 1201631"/>
              <a:gd name="connsiteX5" fmla="*/ 24648 w 1812505"/>
              <a:gd name="connsiteY5" fmla="*/ 157578 h 1201631"/>
              <a:gd name="connsiteX6" fmla="*/ 62180 w 1812505"/>
              <a:gd name="connsiteY6" fmla="*/ 1031034 h 1201631"/>
              <a:gd name="connsiteX7" fmla="*/ 338547 w 1812505"/>
              <a:gd name="connsiteY7" fmla="*/ 1201631 h 1201631"/>
              <a:gd name="connsiteX0" fmla="*/ 1793082 w 1793082"/>
              <a:gd name="connsiteY0" fmla="*/ 1116333 h 1201631"/>
              <a:gd name="connsiteX1" fmla="*/ 1247172 w 1793082"/>
              <a:gd name="connsiteY1" fmla="*/ 833142 h 1201631"/>
              <a:gd name="connsiteX2" fmla="*/ 817267 w 1793082"/>
              <a:gd name="connsiteY2" fmla="*/ 502184 h 1201631"/>
              <a:gd name="connsiteX3" fmla="*/ 755852 w 1793082"/>
              <a:gd name="connsiteY3" fmla="*/ 21100 h 1201631"/>
              <a:gd name="connsiteX4" fmla="*/ 349831 w 1793082"/>
              <a:gd name="connsiteY4" fmla="*/ 92751 h 1201631"/>
              <a:gd name="connsiteX5" fmla="*/ 32521 w 1793082"/>
              <a:gd name="connsiteY5" fmla="*/ 184873 h 1201631"/>
              <a:gd name="connsiteX6" fmla="*/ 42757 w 1793082"/>
              <a:gd name="connsiteY6" fmla="*/ 1031034 h 1201631"/>
              <a:gd name="connsiteX7" fmla="*/ 319124 w 1793082"/>
              <a:gd name="connsiteY7" fmla="*/ 1201631 h 1201631"/>
              <a:gd name="connsiteX0" fmla="*/ 1804820 w 1804820"/>
              <a:gd name="connsiteY0" fmla="*/ 1116333 h 1201631"/>
              <a:gd name="connsiteX1" fmla="*/ 1258910 w 1804820"/>
              <a:gd name="connsiteY1" fmla="*/ 833142 h 1201631"/>
              <a:gd name="connsiteX2" fmla="*/ 829005 w 1804820"/>
              <a:gd name="connsiteY2" fmla="*/ 502184 h 1201631"/>
              <a:gd name="connsiteX3" fmla="*/ 767590 w 1804820"/>
              <a:gd name="connsiteY3" fmla="*/ 21100 h 1201631"/>
              <a:gd name="connsiteX4" fmla="*/ 361569 w 1804820"/>
              <a:gd name="connsiteY4" fmla="*/ 92751 h 1201631"/>
              <a:gd name="connsiteX5" fmla="*/ 27199 w 1804820"/>
              <a:gd name="connsiteY5" fmla="*/ 184873 h 1201631"/>
              <a:gd name="connsiteX6" fmla="*/ 54495 w 1804820"/>
              <a:gd name="connsiteY6" fmla="*/ 1031034 h 1201631"/>
              <a:gd name="connsiteX7" fmla="*/ 330862 w 1804820"/>
              <a:gd name="connsiteY7" fmla="*/ 1201631 h 1201631"/>
              <a:gd name="connsiteX0" fmla="*/ 1780806 w 1780806"/>
              <a:gd name="connsiteY0" fmla="*/ 1116333 h 1201631"/>
              <a:gd name="connsiteX1" fmla="*/ 1234896 w 1780806"/>
              <a:gd name="connsiteY1" fmla="*/ 833142 h 1201631"/>
              <a:gd name="connsiteX2" fmla="*/ 804991 w 1780806"/>
              <a:gd name="connsiteY2" fmla="*/ 502184 h 1201631"/>
              <a:gd name="connsiteX3" fmla="*/ 743576 w 1780806"/>
              <a:gd name="connsiteY3" fmla="*/ 21100 h 1201631"/>
              <a:gd name="connsiteX4" fmla="*/ 337555 w 1780806"/>
              <a:gd name="connsiteY4" fmla="*/ 92751 h 1201631"/>
              <a:gd name="connsiteX5" fmla="*/ 3185 w 1780806"/>
              <a:gd name="connsiteY5" fmla="*/ 184873 h 1201631"/>
              <a:gd name="connsiteX6" fmla="*/ 30481 w 1780806"/>
              <a:gd name="connsiteY6" fmla="*/ 1031034 h 1201631"/>
              <a:gd name="connsiteX7" fmla="*/ 306848 w 1780806"/>
              <a:gd name="connsiteY7" fmla="*/ 1201631 h 1201631"/>
              <a:gd name="connsiteX0" fmla="*/ 1802263 w 1802263"/>
              <a:gd name="connsiteY0" fmla="*/ 1116333 h 1201631"/>
              <a:gd name="connsiteX1" fmla="*/ 1256353 w 1802263"/>
              <a:gd name="connsiteY1" fmla="*/ 833142 h 1201631"/>
              <a:gd name="connsiteX2" fmla="*/ 826448 w 1802263"/>
              <a:gd name="connsiteY2" fmla="*/ 502184 h 1201631"/>
              <a:gd name="connsiteX3" fmla="*/ 765033 w 1802263"/>
              <a:gd name="connsiteY3" fmla="*/ 21100 h 1201631"/>
              <a:gd name="connsiteX4" fmla="*/ 359012 w 1802263"/>
              <a:gd name="connsiteY4" fmla="*/ 92751 h 1201631"/>
              <a:gd name="connsiteX5" fmla="*/ 24642 w 1802263"/>
              <a:gd name="connsiteY5" fmla="*/ 184873 h 1201631"/>
              <a:gd name="connsiteX6" fmla="*/ 28053 w 1802263"/>
              <a:gd name="connsiteY6" fmla="*/ 522656 h 1201631"/>
              <a:gd name="connsiteX7" fmla="*/ 51938 w 1802263"/>
              <a:gd name="connsiteY7" fmla="*/ 1031034 h 1201631"/>
              <a:gd name="connsiteX8" fmla="*/ 328305 w 1802263"/>
              <a:gd name="connsiteY8" fmla="*/ 1201631 h 1201631"/>
              <a:gd name="connsiteX0" fmla="*/ 1784513 w 1784513"/>
              <a:gd name="connsiteY0" fmla="*/ 1116333 h 1201631"/>
              <a:gd name="connsiteX1" fmla="*/ 1238603 w 1784513"/>
              <a:gd name="connsiteY1" fmla="*/ 833142 h 1201631"/>
              <a:gd name="connsiteX2" fmla="*/ 808698 w 1784513"/>
              <a:gd name="connsiteY2" fmla="*/ 502184 h 1201631"/>
              <a:gd name="connsiteX3" fmla="*/ 747283 w 1784513"/>
              <a:gd name="connsiteY3" fmla="*/ 21100 h 1201631"/>
              <a:gd name="connsiteX4" fmla="*/ 341262 w 1784513"/>
              <a:gd name="connsiteY4" fmla="*/ 92751 h 1201631"/>
              <a:gd name="connsiteX5" fmla="*/ 6892 w 1784513"/>
              <a:gd name="connsiteY5" fmla="*/ 184873 h 1201631"/>
              <a:gd name="connsiteX6" fmla="*/ 109249 w 1784513"/>
              <a:gd name="connsiteY6" fmla="*/ 498773 h 1201631"/>
              <a:gd name="connsiteX7" fmla="*/ 34188 w 1784513"/>
              <a:gd name="connsiteY7" fmla="*/ 1031034 h 1201631"/>
              <a:gd name="connsiteX8" fmla="*/ 310555 w 1784513"/>
              <a:gd name="connsiteY8" fmla="*/ 1201631 h 1201631"/>
              <a:gd name="connsiteX0" fmla="*/ 1784652 w 1784652"/>
              <a:gd name="connsiteY0" fmla="*/ 1116333 h 1201631"/>
              <a:gd name="connsiteX1" fmla="*/ 1238742 w 1784652"/>
              <a:gd name="connsiteY1" fmla="*/ 833142 h 1201631"/>
              <a:gd name="connsiteX2" fmla="*/ 808837 w 1784652"/>
              <a:gd name="connsiteY2" fmla="*/ 502184 h 1201631"/>
              <a:gd name="connsiteX3" fmla="*/ 747422 w 1784652"/>
              <a:gd name="connsiteY3" fmla="*/ 21100 h 1201631"/>
              <a:gd name="connsiteX4" fmla="*/ 341401 w 1784652"/>
              <a:gd name="connsiteY4" fmla="*/ 92751 h 1201631"/>
              <a:gd name="connsiteX5" fmla="*/ 7031 w 1784652"/>
              <a:gd name="connsiteY5" fmla="*/ 184873 h 1201631"/>
              <a:gd name="connsiteX6" fmla="*/ 109388 w 1784652"/>
              <a:gd name="connsiteY6" fmla="*/ 498773 h 1201631"/>
              <a:gd name="connsiteX7" fmla="*/ 34327 w 1784652"/>
              <a:gd name="connsiteY7" fmla="*/ 1031034 h 1201631"/>
              <a:gd name="connsiteX8" fmla="*/ 310694 w 1784652"/>
              <a:gd name="connsiteY8" fmla="*/ 1201631 h 1201631"/>
              <a:gd name="connsiteX0" fmla="*/ 1784652 w 1784652"/>
              <a:gd name="connsiteY0" fmla="*/ 1116333 h 1201631"/>
              <a:gd name="connsiteX1" fmla="*/ 1238742 w 1784652"/>
              <a:gd name="connsiteY1" fmla="*/ 833142 h 1201631"/>
              <a:gd name="connsiteX2" fmla="*/ 808837 w 1784652"/>
              <a:gd name="connsiteY2" fmla="*/ 502184 h 1201631"/>
              <a:gd name="connsiteX3" fmla="*/ 747422 w 1784652"/>
              <a:gd name="connsiteY3" fmla="*/ 21100 h 1201631"/>
              <a:gd name="connsiteX4" fmla="*/ 341401 w 1784652"/>
              <a:gd name="connsiteY4" fmla="*/ 92751 h 1201631"/>
              <a:gd name="connsiteX5" fmla="*/ 7031 w 1784652"/>
              <a:gd name="connsiteY5" fmla="*/ 184873 h 1201631"/>
              <a:gd name="connsiteX6" fmla="*/ 109388 w 1784652"/>
              <a:gd name="connsiteY6" fmla="*/ 498773 h 1201631"/>
              <a:gd name="connsiteX7" fmla="*/ 34327 w 1784652"/>
              <a:gd name="connsiteY7" fmla="*/ 1031034 h 1201631"/>
              <a:gd name="connsiteX8" fmla="*/ 310694 w 1784652"/>
              <a:gd name="connsiteY8" fmla="*/ 1201631 h 1201631"/>
              <a:gd name="connsiteX0" fmla="*/ 1784652 w 1784652"/>
              <a:gd name="connsiteY0" fmla="*/ 1116333 h 1201631"/>
              <a:gd name="connsiteX1" fmla="*/ 1238742 w 1784652"/>
              <a:gd name="connsiteY1" fmla="*/ 833142 h 1201631"/>
              <a:gd name="connsiteX2" fmla="*/ 808837 w 1784652"/>
              <a:gd name="connsiteY2" fmla="*/ 502184 h 1201631"/>
              <a:gd name="connsiteX3" fmla="*/ 747422 w 1784652"/>
              <a:gd name="connsiteY3" fmla="*/ 21100 h 1201631"/>
              <a:gd name="connsiteX4" fmla="*/ 341401 w 1784652"/>
              <a:gd name="connsiteY4" fmla="*/ 92751 h 1201631"/>
              <a:gd name="connsiteX5" fmla="*/ 7031 w 1784652"/>
              <a:gd name="connsiteY5" fmla="*/ 184873 h 1201631"/>
              <a:gd name="connsiteX6" fmla="*/ 109388 w 1784652"/>
              <a:gd name="connsiteY6" fmla="*/ 498773 h 1201631"/>
              <a:gd name="connsiteX7" fmla="*/ 34327 w 1784652"/>
              <a:gd name="connsiteY7" fmla="*/ 1031034 h 1201631"/>
              <a:gd name="connsiteX8" fmla="*/ 310694 w 1784652"/>
              <a:gd name="connsiteY8" fmla="*/ 1201631 h 1201631"/>
              <a:gd name="connsiteX0" fmla="*/ 1785654 w 1785654"/>
              <a:gd name="connsiteY0" fmla="*/ 1116333 h 1201631"/>
              <a:gd name="connsiteX1" fmla="*/ 1239744 w 1785654"/>
              <a:gd name="connsiteY1" fmla="*/ 833142 h 1201631"/>
              <a:gd name="connsiteX2" fmla="*/ 809839 w 1785654"/>
              <a:gd name="connsiteY2" fmla="*/ 502184 h 1201631"/>
              <a:gd name="connsiteX3" fmla="*/ 748424 w 1785654"/>
              <a:gd name="connsiteY3" fmla="*/ 21100 h 1201631"/>
              <a:gd name="connsiteX4" fmla="*/ 342403 w 1785654"/>
              <a:gd name="connsiteY4" fmla="*/ 92751 h 1201631"/>
              <a:gd name="connsiteX5" fmla="*/ 8033 w 1785654"/>
              <a:gd name="connsiteY5" fmla="*/ 184873 h 1201631"/>
              <a:gd name="connsiteX6" fmla="*/ 100154 w 1785654"/>
              <a:gd name="connsiteY6" fmla="*/ 498773 h 1201631"/>
              <a:gd name="connsiteX7" fmla="*/ 35329 w 1785654"/>
              <a:gd name="connsiteY7" fmla="*/ 1031034 h 1201631"/>
              <a:gd name="connsiteX8" fmla="*/ 311696 w 1785654"/>
              <a:gd name="connsiteY8" fmla="*/ 1201631 h 1201631"/>
              <a:gd name="connsiteX0" fmla="*/ 1785654 w 1785654"/>
              <a:gd name="connsiteY0" fmla="*/ 1116333 h 1201631"/>
              <a:gd name="connsiteX1" fmla="*/ 1239744 w 1785654"/>
              <a:gd name="connsiteY1" fmla="*/ 833142 h 1201631"/>
              <a:gd name="connsiteX2" fmla="*/ 809839 w 1785654"/>
              <a:gd name="connsiteY2" fmla="*/ 502184 h 1201631"/>
              <a:gd name="connsiteX3" fmla="*/ 748424 w 1785654"/>
              <a:gd name="connsiteY3" fmla="*/ 21100 h 1201631"/>
              <a:gd name="connsiteX4" fmla="*/ 342403 w 1785654"/>
              <a:gd name="connsiteY4" fmla="*/ 92751 h 1201631"/>
              <a:gd name="connsiteX5" fmla="*/ 8033 w 1785654"/>
              <a:gd name="connsiteY5" fmla="*/ 184873 h 1201631"/>
              <a:gd name="connsiteX6" fmla="*/ 100154 w 1785654"/>
              <a:gd name="connsiteY6" fmla="*/ 498773 h 1201631"/>
              <a:gd name="connsiteX7" fmla="*/ 35329 w 1785654"/>
              <a:gd name="connsiteY7" fmla="*/ 1031034 h 1201631"/>
              <a:gd name="connsiteX8" fmla="*/ 311696 w 1785654"/>
              <a:gd name="connsiteY8" fmla="*/ 1201631 h 1201631"/>
              <a:gd name="connsiteX0" fmla="*/ 1785654 w 1785654"/>
              <a:gd name="connsiteY0" fmla="*/ 1116333 h 1201631"/>
              <a:gd name="connsiteX1" fmla="*/ 1239744 w 1785654"/>
              <a:gd name="connsiteY1" fmla="*/ 833142 h 1201631"/>
              <a:gd name="connsiteX2" fmla="*/ 809839 w 1785654"/>
              <a:gd name="connsiteY2" fmla="*/ 502184 h 1201631"/>
              <a:gd name="connsiteX3" fmla="*/ 748424 w 1785654"/>
              <a:gd name="connsiteY3" fmla="*/ 21100 h 1201631"/>
              <a:gd name="connsiteX4" fmla="*/ 342403 w 1785654"/>
              <a:gd name="connsiteY4" fmla="*/ 92751 h 1201631"/>
              <a:gd name="connsiteX5" fmla="*/ 8033 w 1785654"/>
              <a:gd name="connsiteY5" fmla="*/ 184873 h 1201631"/>
              <a:gd name="connsiteX6" fmla="*/ 100154 w 1785654"/>
              <a:gd name="connsiteY6" fmla="*/ 498773 h 1201631"/>
              <a:gd name="connsiteX7" fmla="*/ 48976 w 1785654"/>
              <a:gd name="connsiteY7" fmla="*/ 1031034 h 1201631"/>
              <a:gd name="connsiteX8" fmla="*/ 311696 w 1785654"/>
              <a:gd name="connsiteY8" fmla="*/ 1201631 h 1201631"/>
              <a:gd name="connsiteX0" fmla="*/ 1785654 w 1785654"/>
              <a:gd name="connsiteY0" fmla="*/ 1116333 h 1201631"/>
              <a:gd name="connsiteX1" fmla="*/ 1239744 w 1785654"/>
              <a:gd name="connsiteY1" fmla="*/ 833142 h 1201631"/>
              <a:gd name="connsiteX2" fmla="*/ 809839 w 1785654"/>
              <a:gd name="connsiteY2" fmla="*/ 502184 h 1201631"/>
              <a:gd name="connsiteX3" fmla="*/ 748424 w 1785654"/>
              <a:gd name="connsiteY3" fmla="*/ 21100 h 1201631"/>
              <a:gd name="connsiteX4" fmla="*/ 342403 w 1785654"/>
              <a:gd name="connsiteY4" fmla="*/ 92751 h 1201631"/>
              <a:gd name="connsiteX5" fmla="*/ 8033 w 1785654"/>
              <a:gd name="connsiteY5" fmla="*/ 184873 h 1201631"/>
              <a:gd name="connsiteX6" fmla="*/ 100154 w 1785654"/>
              <a:gd name="connsiteY6" fmla="*/ 498773 h 1201631"/>
              <a:gd name="connsiteX7" fmla="*/ 48976 w 1785654"/>
              <a:gd name="connsiteY7" fmla="*/ 1031034 h 1201631"/>
              <a:gd name="connsiteX8" fmla="*/ 311696 w 1785654"/>
              <a:gd name="connsiteY8" fmla="*/ 1201631 h 1201631"/>
              <a:gd name="connsiteX0" fmla="*/ 1785654 w 1785654"/>
              <a:gd name="connsiteY0" fmla="*/ 1116333 h 1201631"/>
              <a:gd name="connsiteX1" fmla="*/ 1239744 w 1785654"/>
              <a:gd name="connsiteY1" fmla="*/ 833142 h 1201631"/>
              <a:gd name="connsiteX2" fmla="*/ 809839 w 1785654"/>
              <a:gd name="connsiteY2" fmla="*/ 502184 h 1201631"/>
              <a:gd name="connsiteX3" fmla="*/ 748424 w 1785654"/>
              <a:gd name="connsiteY3" fmla="*/ 21100 h 1201631"/>
              <a:gd name="connsiteX4" fmla="*/ 342403 w 1785654"/>
              <a:gd name="connsiteY4" fmla="*/ 92751 h 1201631"/>
              <a:gd name="connsiteX5" fmla="*/ 8033 w 1785654"/>
              <a:gd name="connsiteY5" fmla="*/ 184873 h 1201631"/>
              <a:gd name="connsiteX6" fmla="*/ 100154 w 1785654"/>
              <a:gd name="connsiteY6" fmla="*/ 498773 h 1201631"/>
              <a:gd name="connsiteX7" fmla="*/ 72860 w 1785654"/>
              <a:gd name="connsiteY7" fmla="*/ 1048094 h 1201631"/>
              <a:gd name="connsiteX8" fmla="*/ 311696 w 1785654"/>
              <a:gd name="connsiteY8" fmla="*/ 1201631 h 1201631"/>
              <a:gd name="connsiteX0" fmla="*/ 1785654 w 1785654"/>
              <a:gd name="connsiteY0" fmla="*/ 1116333 h 1201631"/>
              <a:gd name="connsiteX1" fmla="*/ 1239744 w 1785654"/>
              <a:gd name="connsiteY1" fmla="*/ 833142 h 1201631"/>
              <a:gd name="connsiteX2" fmla="*/ 809839 w 1785654"/>
              <a:gd name="connsiteY2" fmla="*/ 502184 h 1201631"/>
              <a:gd name="connsiteX3" fmla="*/ 748424 w 1785654"/>
              <a:gd name="connsiteY3" fmla="*/ 21100 h 1201631"/>
              <a:gd name="connsiteX4" fmla="*/ 342403 w 1785654"/>
              <a:gd name="connsiteY4" fmla="*/ 92751 h 1201631"/>
              <a:gd name="connsiteX5" fmla="*/ 8033 w 1785654"/>
              <a:gd name="connsiteY5" fmla="*/ 184873 h 1201631"/>
              <a:gd name="connsiteX6" fmla="*/ 100154 w 1785654"/>
              <a:gd name="connsiteY6" fmla="*/ 498773 h 1201631"/>
              <a:gd name="connsiteX7" fmla="*/ 72860 w 1785654"/>
              <a:gd name="connsiteY7" fmla="*/ 1048094 h 1201631"/>
              <a:gd name="connsiteX8" fmla="*/ 311696 w 1785654"/>
              <a:gd name="connsiteY8" fmla="*/ 1201631 h 1201631"/>
              <a:gd name="connsiteX0" fmla="*/ 1785654 w 1785654"/>
              <a:gd name="connsiteY0" fmla="*/ 1116333 h 1201631"/>
              <a:gd name="connsiteX1" fmla="*/ 1239744 w 1785654"/>
              <a:gd name="connsiteY1" fmla="*/ 833142 h 1201631"/>
              <a:gd name="connsiteX2" fmla="*/ 809839 w 1785654"/>
              <a:gd name="connsiteY2" fmla="*/ 502184 h 1201631"/>
              <a:gd name="connsiteX3" fmla="*/ 748424 w 1785654"/>
              <a:gd name="connsiteY3" fmla="*/ 21100 h 1201631"/>
              <a:gd name="connsiteX4" fmla="*/ 342403 w 1785654"/>
              <a:gd name="connsiteY4" fmla="*/ 92751 h 1201631"/>
              <a:gd name="connsiteX5" fmla="*/ 8033 w 1785654"/>
              <a:gd name="connsiteY5" fmla="*/ 184873 h 1201631"/>
              <a:gd name="connsiteX6" fmla="*/ 100154 w 1785654"/>
              <a:gd name="connsiteY6" fmla="*/ 498773 h 1201631"/>
              <a:gd name="connsiteX7" fmla="*/ 72860 w 1785654"/>
              <a:gd name="connsiteY7" fmla="*/ 1048094 h 1201631"/>
              <a:gd name="connsiteX8" fmla="*/ 311696 w 1785654"/>
              <a:gd name="connsiteY8" fmla="*/ 1201631 h 1201631"/>
              <a:gd name="connsiteX0" fmla="*/ 1785654 w 1785654"/>
              <a:gd name="connsiteY0" fmla="*/ 1116333 h 1201631"/>
              <a:gd name="connsiteX1" fmla="*/ 1239744 w 1785654"/>
              <a:gd name="connsiteY1" fmla="*/ 833142 h 1201631"/>
              <a:gd name="connsiteX2" fmla="*/ 809839 w 1785654"/>
              <a:gd name="connsiteY2" fmla="*/ 502184 h 1201631"/>
              <a:gd name="connsiteX3" fmla="*/ 748424 w 1785654"/>
              <a:gd name="connsiteY3" fmla="*/ 21100 h 1201631"/>
              <a:gd name="connsiteX4" fmla="*/ 342403 w 1785654"/>
              <a:gd name="connsiteY4" fmla="*/ 92751 h 1201631"/>
              <a:gd name="connsiteX5" fmla="*/ 8033 w 1785654"/>
              <a:gd name="connsiteY5" fmla="*/ 184873 h 1201631"/>
              <a:gd name="connsiteX6" fmla="*/ 100154 w 1785654"/>
              <a:gd name="connsiteY6" fmla="*/ 498773 h 1201631"/>
              <a:gd name="connsiteX7" fmla="*/ 72860 w 1785654"/>
              <a:gd name="connsiteY7" fmla="*/ 1048094 h 1201631"/>
              <a:gd name="connsiteX8" fmla="*/ 315108 w 1785654"/>
              <a:gd name="connsiteY8" fmla="*/ 1201631 h 1201631"/>
              <a:gd name="connsiteX0" fmla="*/ 1785654 w 1785654"/>
              <a:gd name="connsiteY0" fmla="*/ 1116333 h 1201631"/>
              <a:gd name="connsiteX1" fmla="*/ 1239744 w 1785654"/>
              <a:gd name="connsiteY1" fmla="*/ 833142 h 1201631"/>
              <a:gd name="connsiteX2" fmla="*/ 809839 w 1785654"/>
              <a:gd name="connsiteY2" fmla="*/ 502184 h 1201631"/>
              <a:gd name="connsiteX3" fmla="*/ 748424 w 1785654"/>
              <a:gd name="connsiteY3" fmla="*/ 21100 h 1201631"/>
              <a:gd name="connsiteX4" fmla="*/ 342403 w 1785654"/>
              <a:gd name="connsiteY4" fmla="*/ 92751 h 1201631"/>
              <a:gd name="connsiteX5" fmla="*/ 8033 w 1785654"/>
              <a:gd name="connsiteY5" fmla="*/ 184873 h 1201631"/>
              <a:gd name="connsiteX6" fmla="*/ 100154 w 1785654"/>
              <a:gd name="connsiteY6" fmla="*/ 498773 h 1201631"/>
              <a:gd name="connsiteX7" fmla="*/ 28505 w 1785654"/>
              <a:gd name="connsiteY7" fmla="*/ 1003739 h 1201631"/>
              <a:gd name="connsiteX8" fmla="*/ 315108 w 1785654"/>
              <a:gd name="connsiteY8" fmla="*/ 1201631 h 1201631"/>
              <a:gd name="connsiteX0" fmla="*/ 1785654 w 1785654"/>
              <a:gd name="connsiteY0" fmla="*/ 1116333 h 1201631"/>
              <a:gd name="connsiteX1" fmla="*/ 1239744 w 1785654"/>
              <a:gd name="connsiteY1" fmla="*/ 833142 h 1201631"/>
              <a:gd name="connsiteX2" fmla="*/ 809839 w 1785654"/>
              <a:gd name="connsiteY2" fmla="*/ 502184 h 1201631"/>
              <a:gd name="connsiteX3" fmla="*/ 748424 w 1785654"/>
              <a:gd name="connsiteY3" fmla="*/ 21100 h 1201631"/>
              <a:gd name="connsiteX4" fmla="*/ 342403 w 1785654"/>
              <a:gd name="connsiteY4" fmla="*/ 92751 h 1201631"/>
              <a:gd name="connsiteX5" fmla="*/ 8033 w 1785654"/>
              <a:gd name="connsiteY5" fmla="*/ 184873 h 1201631"/>
              <a:gd name="connsiteX6" fmla="*/ 100154 w 1785654"/>
              <a:gd name="connsiteY6" fmla="*/ 498773 h 1201631"/>
              <a:gd name="connsiteX7" fmla="*/ 28505 w 1785654"/>
              <a:gd name="connsiteY7" fmla="*/ 1003739 h 1201631"/>
              <a:gd name="connsiteX8" fmla="*/ 315108 w 1785654"/>
              <a:gd name="connsiteY8" fmla="*/ 1201631 h 1201631"/>
              <a:gd name="connsiteX0" fmla="*/ 1785654 w 1785654"/>
              <a:gd name="connsiteY0" fmla="*/ 1116333 h 1201631"/>
              <a:gd name="connsiteX1" fmla="*/ 1239744 w 1785654"/>
              <a:gd name="connsiteY1" fmla="*/ 833142 h 1201631"/>
              <a:gd name="connsiteX2" fmla="*/ 809839 w 1785654"/>
              <a:gd name="connsiteY2" fmla="*/ 502184 h 1201631"/>
              <a:gd name="connsiteX3" fmla="*/ 748424 w 1785654"/>
              <a:gd name="connsiteY3" fmla="*/ 21100 h 1201631"/>
              <a:gd name="connsiteX4" fmla="*/ 342403 w 1785654"/>
              <a:gd name="connsiteY4" fmla="*/ 92751 h 1201631"/>
              <a:gd name="connsiteX5" fmla="*/ 8033 w 1785654"/>
              <a:gd name="connsiteY5" fmla="*/ 184873 h 1201631"/>
              <a:gd name="connsiteX6" fmla="*/ 100154 w 1785654"/>
              <a:gd name="connsiteY6" fmla="*/ 498773 h 1201631"/>
              <a:gd name="connsiteX7" fmla="*/ 28505 w 1785654"/>
              <a:gd name="connsiteY7" fmla="*/ 1003739 h 1201631"/>
              <a:gd name="connsiteX8" fmla="*/ 315108 w 1785654"/>
              <a:gd name="connsiteY8" fmla="*/ 1201631 h 1201631"/>
              <a:gd name="connsiteX0" fmla="*/ 1785654 w 1785654"/>
              <a:gd name="connsiteY0" fmla="*/ 1116333 h 1201631"/>
              <a:gd name="connsiteX1" fmla="*/ 1239744 w 1785654"/>
              <a:gd name="connsiteY1" fmla="*/ 833142 h 1201631"/>
              <a:gd name="connsiteX2" fmla="*/ 809839 w 1785654"/>
              <a:gd name="connsiteY2" fmla="*/ 502184 h 1201631"/>
              <a:gd name="connsiteX3" fmla="*/ 748424 w 1785654"/>
              <a:gd name="connsiteY3" fmla="*/ 21100 h 1201631"/>
              <a:gd name="connsiteX4" fmla="*/ 342403 w 1785654"/>
              <a:gd name="connsiteY4" fmla="*/ 92751 h 1201631"/>
              <a:gd name="connsiteX5" fmla="*/ 8033 w 1785654"/>
              <a:gd name="connsiteY5" fmla="*/ 184873 h 1201631"/>
              <a:gd name="connsiteX6" fmla="*/ 100154 w 1785654"/>
              <a:gd name="connsiteY6" fmla="*/ 498773 h 1201631"/>
              <a:gd name="connsiteX7" fmla="*/ 28505 w 1785654"/>
              <a:gd name="connsiteY7" fmla="*/ 1003739 h 1201631"/>
              <a:gd name="connsiteX8" fmla="*/ 315108 w 1785654"/>
              <a:gd name="connsiteY8" fmla="*/ 1201631 h 1201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85654" h="1201631">
                <a:moveTo>
                  <a:pt x="1785654" y="1116333"/>
                </a:moveTo>
                <a:cubicBezTo>
                  <a:pt x="1591742" y="1025916"/>
                  <a:pt x="1402380" y="935500"/>
                  <a:pt x="1239744" y="833142"/>
                </a:cubicBezTo>
                <a:cubicBezTo>
                  <a:pt x="1077108" y="730784"/>
                  <a:pt x="891726" y="637524"/>
                  <a:pt x="809839" y="502184"/>
                </a:cubicBezTo>
                <a:cubicBezTo>
                  <a:pt x="727952" y="366844"/>
                  <a:pt x="826330" y="89339"/>
                  <a:pt x="748424" y="21100"/>
                </a:cubicBezTo>
                <a:cubicBezTo>
                  <a:pt x="670518" y="-47139"/>
                  <a:pt x="467507" y="70005"/>
                  <a:pt x="342403" y="92751"/>
                </a:cubicBezTo>
                <a:cubicBezTo>
                  <a:pt x="114941" y="156442"/>
                  <a:pt x="48408" y="117203"/>
                  <a:pt x="8033" y="184873"/>
                </a:cubicBezTo>
                <a:cubicBezTo>
                  <a:pt x="-32342" y="252543"/>
                  <a:pt x="92193" y="170090"/>
                  <a:pt x="100154" y="498773"/>
                </a:cubicBezTo>
                <a:cubicBezTo>
                  <a:pt x="128587" y="786514"/>
                  <a:pt x="-7321" y="886596"/>
                  <a:pt x="28505" y="1003739"/>
                </a:cubicBezTo>
                <a:cubicBezTo>
                  <a:pt x="64331" y="1120882"/>
                  <a:pt x="218437" y="1106096"/>
                  <a:pt x="315108" y="1201631"/>
                </a:cubicBezTo>
              </a:path>
            </a:pathLst>
          </a:custGeom>
          <a:noFill/>
          <a:ln w="38100">
            <a:solidFill>
              <a:srgbClr val="C00000">
                <a:alpha val="8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89F2EBDF-AA9B-43D8-9C68-5E3BFCED4471}"/>
              </a:ext>
            </a:extLst>
          </p:cNvPr>
          <p:cNvSpPr/>
          <p:nvPr/>
        </p:nvSpPr>
        <p:spPr>
          <a:xfrm>
            <a:off x="3135573" y="6632812"/>
            <a:ext cx="83354" cy="150125"/>
          </a:xfrm>
          <a:custGeom>
            <a:avLst/>
            <a:gdLst>
              <a:gd name="connsiteX0" fmla="*/ 0 w 83354"/>
              <a:gd name="connsiteY0" fmla="*/ 150125 h 150125"/>
              <a:gd name="connsiteX1" fmla="*/ 68239 w 83354"/>
              <a:gd name="connsiteY1" fmla="*/ 88710 h 150125"/>
              <a:gd name="connsiteX2" fmla="*/ 81887 w 83354"/>
              <a:gd name="connsiteY2" fmla="*/ 0 h 15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354" h="150125">
                <a:moveTo>
                  <a:pt x="0" y="150125"/>
                </a:moveTo>
                <a:cubicBezTo>
                  <a:pt x="27295" y="131928"/>
                  <a:pt x="54591" y="113731"/>
                  <a:pt x="68239" y="88710"/>
                </a:cubicBezTo>
                <a:cubicBezTo>
                  <a:pt x="81887" y="63689"/>
                  <a:pt x="85868" y="20471"/>
                  <a:pt x="81887" y="0"/>
                </a:cubicBezTo>
              </a:path>
            </a:pathLst>
          </a:custGeom>
          <a:noFill/>
          <a:ln w="38100">
            <a:solidFill>
              <a:srgbClr val="C00000">
                <a:alpha val="8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B623BB9D-9CF0-4447-A815-DF38F4DFD599}"/>
              </a:ext>
            </a:extLst>
          </p:cNvPr>
          <p:cNvSpPr/>
          <p:nvPr/>
        </p:nvSpPr>
        <p:spPr>
          <a:xfrm>
            <a:off x="2729552" y="7496033"/>
            <a:ext cx="368490" cy="361666"/>
          </a:xfrm>
          <a:custGeom>
            <a:avLst/>
            <a:gdLst>
              <a:gd name="connsiteX0" fmla="*/ 368490 w 368490"/>
              <a:gd name="connsiteY0" fmla="*/ 0 h 361666"/>
              <a:gd name="connsiteX1" fmla="*/ 283191 w 368490"/>
              <a:gd name="connsiteY1" fmla="*/ 167185 h 361666"/>
              <a:gd name="connsiteX2" fmla="*/ 0 w 368490"/>
              <a:gd name="connsiteY2" fmla="*/ 361666 h 361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8490" h="361666">
                <a:moveTo>
                  <a:pt x="368490" y="0"/>
                </a:moveTo>
                <a:cubicBezTo>
                  <a:pt x="356548" y="53453"/>
                  <a:pt x="344606" y="106907"/>
                  <a:pt x="283191" y="167185"/>
                </a:cubicBezTo>
                <a:cubicBezTo>
                  <a:pt x="221776" y="227463"/>
                  <a:pt x="110888" y="294564"/>
                  <a:pt x="0" y="361666"/>
                </a:cubicBezTo>
              </a:path>
            </a:pathLst>
          </a:custGeom>
          <a:noFill/>
          <a:ln w="38100">
            <a:solidFill>
              <a:srgbClr val="C00000">
                <a:alpha val="8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E090344C-B035-45FE-BC7A-025B39D763D0}"/>
              </a:ext>
            </a:extLst>
          </p:cNvPr>
          <p:cNvSpPr/>
          <p:nvPr/>
        </p:nvSpPr>
        <p:spPr>
          <a:xfrm>
            <a:off x="4810834" y="7592892"/>
            <a:ext cx="831458" cy="3063923"/>
          </a:xfrm>
          <a:custGeom>
            <a:avLst/>
            <a:gdLst>
              <a:gd name="connsiteX0" fmla="*/ 0 w 342205"/>
              <a:gd name="connsiteY0" fmla="*/ 0 h 2036928"/>
              <a:gd name="connsiteX1" fmla="*/ 283191 w 342205"/>
              <a:gd name="connsiteY1" fmla="*/ 464023 h 2036928"/>
              <a:gd name="connsiteX2" fmla="*/ 324134 w 342205"/>
              <a:gd name="connsiteY2" fmla="*/ 835925 h 2036928"/>
              <a:gd name="connsiteX3" fmla="*/ 58003 w 342205"/>
              <a:gd name="connsiteY3" fmla="*/ 2036928 h 2036928"/>
              <a:gd name="connsiteX0" fmla="*/ 0 w 349652"/>
              <a:gd name="connsiteY0" fmla="*/ 0 h 2036928"/>
              <a:gd name="connsiteX1" fmla="*/ 283191 w 349652"/>
              <a:gd name="connsiteY1" fmla="*/ 464023 h 2036928"/>
              <a:gd name="connsiteX2" fmla="*/ 334370 w 349652"/>
              <a:gd name="connsiteY2" fmla="*/ 603913 h 2036928"/>
              <a:gd name="connsiteX3" fmla="*/ 324134 w 349652"/>
              <a:gd name="connsiteY3" fmla="*/ 835925 h 2036928"/>
              <a:gd name="connsiteX4" fmla="*/ 58003 w 349652"/>
              <a:gd name="connsiteY4" fmla="*/ 2036928 h 2036928"/>
              <a:gd name="connsiteX0" fmla="*/ 0 w 331499"/>
              <a:gd name="connsiteY0" fmla="*/ 0 h 2036928"/>
              <a:gd name="connsiteX1" fmla="*/ 283191 w 331499"/>
              <a:gd name="connsiteY1" fmla="*/ 464023 h 2036928"/>
              <a:gd name="connsiteX2" fmla="*/ 259307 w 331499"/>
              <a:gd name="connsiteY2" fmla="*/ 658504 h 2036928"/>
              <a:gd name="connsiteX3" fmla="*/ 324134 w 331499"/>
              <a:gd name="connsiteY3" fmla="*/ 835925 h 2036928"/>
              <a:gd name="connsiteX4" fmla="*/ 58003 w 331499"/>
              <a:gd name="connsiteY4" fmla="*/ 2036928 h 2036928"/>
              <a:gd name="connsiteX0" fmla="*/ 0 w 331499"/>
              <a:gd name="connsiteY0" fmla="*/ 0 h 2036928"/>
              <a:gd name="connsiteX1" fmla="*/ 262719 w 331499"/>
              <a:gd name="connsiteY1" fmla="*/ 457199 h 2036928"/>
              <a:gd name="connsiteX2" fmla="*/ 259307 w 331499"/>
              <a:gd name="connsiteY2" fmla="*/ 658504 h 2036928"/>
              <a:gd name="connsiteX3" fmla="*/ 324134 w 331499"/>
              <a:gd name="connsiteY3" fmla="*/ 835925 h 2036928"/>
              <a:gd name="connsiteX4" fmla="*/ 58003 w 331499"/>
              <a:gd name="connsiteY4" fmla="*/ 2036928 h 2036928"/>
              <a:gd name="connsiteX0" fmla="*/ 0 w 331499"/>
              <a:gd name="connsiteY0" fmla="*/ 0 h 2036928"/>
              <a:gd name="connsiteX1" fmla="*/ 262719 w 331499"/>
              <a:gd name="connsiteY1" fmla="*/ 457199 h 2036928"/>
              <a:gd name="connsiteX2" fmla="*/ 259307 w 331499"/>
              <a:gd name="connsiteY2" fmla="*/ 658504 h 2036928"/>
              <a:gd name="connsiteX3" fmla="*/ 324134 w 331499"/>
              <a:gd name="connsiteY3" fmla="*/ 876868 h 2036928"/>
              <a:gd name="connsiteX4" fmla="*/ 58003 w 331499"/>
              <a:gd name="connsiteY4" fmla="*/ 2036928 h 2036928"/>
              <a:gd name="connsiteX0" fmla="*/ 0 w 324989"/>
              <a:gd name="connsiteY0" fmla="*/ 0 h 2036928"/>
              <a:gd name="connsiteX1" fmla="*/ 262719 w 324989"/>
              <a:gd name="connsiteY1" fmla="*/ 457199 h 2036928"/>
              <a:gd name="connsiteX2" fmla="*/ 259307 w 324989"/>
              <a:gd name="connsiteY2" fmla="*/ 658504 h 2036928"/>
              <a:gd name="connsiteX3" fmla="*/ 324134 w 324989"/>
              <a:gd name="connsiteY3" fmla="*/ 876868 h 2036928"/>
              <a:gd name="connsiteX4" fmla="*/ 58003 w 324989"/>
              <a:gd name="connsiteY4" fmla="*/ 2036928 h 2036928"/>
              <a:gd name="connsiteX0" fmla="*/ 0 w 324562"/>
              <a:gd name="connsiteY0" fmla="*/ 0 h 2036928"/>
              <a:gd name="connsiteX1" fmla="*/ 262719 w 324562"/>
              <a:gd name="connsiteY1" fmla="*/ 457199 h 2036928"/>
              <a:gd name="connsiteX2" fmla="*/ 259307 w 324562"/>
              <a:gd name="connsiteY2" fmla="*/ 658504 h 2036928"/>
              <a:gd name="connsiteX3" fmla="*/ 324134 w 324562"/>
              <a:gd name="connsiteY3" fmla="*/ 876868 h 2036928"/>
              <a:gd name="connsiteX4" fmla="*/ 58003 w 324562"/>
              <a:gd name="connsiteY4" fmla="*/ 2036928 h 2036928"/>
              <a:gd name="connsiteX0" fmla="*/ 0 w 311020"/>
              <a:gd name="connsiteY0" fmla="*/ 0 h 2036928"/>
              <a:gd name="connsiteX1" fmla="*/ 262719 w 311020"/>
              <a:gd name="connsiteY1" fmla="*/ 457199 h 2036928"/>
              <a:gd name="connsiteX2" fmla="*/ 259307 w 311020"/>
              <a:gd name="connsiteY2" fmla="*/ 658504 h 2036928"/>
              <a:gd name="connsiteX3" fmla="*/ 310486 w 311020"/>
              <a:gd name="connsiteY3" fmla="*/ 876868 h 2036928"/>
              <a:gd name="connsiteX4" fmla="*/ 58003 w 311020"/>
              <a:gd name="connsiteY4" fmla="*/ 2036928 h 2036928"/>
              <a:gd name="connsiteX0" fmla="*/ 0 w 311020"/>
              <a:gd name="connsiteY0" fmla="*/ 0 h 2036928"/>
              <a:gd name="connsiteX1" fmla="*/ 262719 w 311020"/>
              <a:gd name="connsiteY1" fmla="*/ 457199 h 2036928"/>
              <a:gd name="connsiteX2" fmla="*/ 259307 w 311020"/>
              <a:gd name="connsiteY2" fmla="*/ 658504 h 2036928"/>
              <a:gd name="connsiteX3" fmla="*/ 310486 w 311020"/>
              <a:gd name="connsiteY3" fmla="*/ 876868 h 2036928"/>
              <a:gd name="connsiteX4" fmla="*/ 58003 w 311020"/>
              <a:gd name="connsiteY4" fmla="*/ 2036928 h 2036928"/>
              <a:gd name="connsiteX0" fmla="*/ 518615 w 876977"/>
              <a:gd name="connsiteY0" fmla="*/ 0 h 3022979"/>
              <a:gd name="connsiteX1" fmla="*/ 781334 w 876977"/>
              <a:gd name="connsiteY1" fmla="*/ 457199 h 3022979"/>
              <a:gd name="connsiteX2" fmla="*/ 777922 w 876977"/>
              <a:gd name="connsiteY2" fmla="*/ 658504 h 3022979"/>
              <a:gd name="connsiteX3" fmla="*/ 829101 w 876977"/>
              <a:gd name="connsiteY3" fmla="*/ 876868 h 3022979"/>
              <a:gd name="connsiteX4" fmla="*/ 0 w 876977"/>
              <a:gd name="connsiteY4" fmla="*/ 3022979 h 3022979"/>
              <a:gd name="connsiteX0" fmla="*/ 518615 w 849118"/>
              <a:gd name="connsiteY0" fmla="*/ 0 h 3022979"/>
              <a:gd name="connsiteX1" fmla="*/ 781334 w 849118"/>
              <a:gd name="connsiteY1" fmla="*/ 457199 h 3022979"/>
              <a:gd name="connsiteX2" fmla="*/ 777922 w 849118"/>
              <a:gd name="connsiteY2" fmla="*/ 658504 h 3022979"/>
              <a:gd name="connsiteX3" fmla="*/ 829101 w 849118"/>
              <a:gd name="connsiteY3" fmla="*/ 876868 h 3022979"/>
              <a:gd name="connsiteX4" fmla="*/ 395786 w 849118"/>
              <a:gd name="connsiteY4" fmla="*/ 2013044 h 3022979"/>
              <a:gd name="connsiteX5" fmla="*/ 0 w 849118"/>
              <a:gd name="connsiteY5" fmla="*/ 3022979 h 3022979"/>
              <a:gd name="connsiteX0" fmla="*/ 518615 w 838483"/>
              <a:gd name="connsiteY0" fmla="*/ 0 h 3022979"/>
              <a:gd name="connsiteX1" fmla="*/ 781334 w 838483"/>
              <a:gd name="connsiteY1" fmla="*/ 457199 h 3022979"/>
              <a:gd name="connsiteX2" fmla="*/ 777922 w 838483"/>
              <a:gd name="connsiteY2" fmla="*/ 658504 h 3022979"/>
              <a:gd name="connsiteX3" fmla="*/ 829101 w 838483"/>
              <a:gd name="connsiteY3" fmla="*/ 876868 h 3022979"/>
              <a:gd name="connsiteX4" fmla="*/ 559559 w 838483"/>
              <a:gd name="connsiteY4" fmla="*/ 2084695 h 3022979"/>
              <a:gd name="connsiteX5" fmla="*/ 0 w 838483"/>
              <a:gd name="connsiteY5" fmla="*/ 3022979 h 3022979"/>
              <a:gd name="connsiteX0" fmla="*/ 518615 w 838483"/>
              <a:gd name="connsiteY0" fmla="*/ 0 h 3022979"/>
              <a:gd name="connsiteX1" fmla="*/ 781334 w 838483"/>
              <a:gd name="connsiteY1" fmla="*/ 457199 h 3022979"/>
              <a:gd name="connsiteX2" fmla="*/ 777922 w 838483"/>
              <a:gd name="connsiteY2" fmla="*/ 658504 h 3022979"/>
              <a:gd name="connsiteX3" fmla="*/ 829101 w 838483"/>
              <a:gd name="connsiteY3" fmla="*/ 876868 h 3022979"/>
              <a:gd name="connsiteX4" fmla="*/ 559559 w 838483"/>
              <a:gd name="connsiteY4" fmla="*/ 2084695 h 3022979"/>
              <a:gd name="connsiteX5" fmla="*/ 0 w 838483"/>
              <a:gd name="connsiteY5" fmla="*/ 3022979 h 3022979"/>
              <a:gd name="connsiteX0" fmla="*/ 518615 w 839745"/>
              <a:gd name="connsiteY0" fmla="*/ 0 h 3022979"/>
              <a:gd name="connsiteX1" fmla="*/ 781334 w 839745"/>
              <a:gd name="connsiteY1" fmla="*/ 457199 h 3022979"/>
              <a:gd name="connsiteX2" fmla="*/ 777922 w 839745"/>
              <a:gd name="connsiteY2" fmla="*/ 658504 h 3022979"/>
              <a:gd name="connsiteX3" fmla="*/ 829101 w 839745"/>
              <a:gd name="connsiteY3" fmla="*/ 876868 h 3022979"/>
              <a:gd name="connsiteX4" fmla="*/ 539087 w 839745"/>
              <a:gd name="connsiteY4" fmla="*/ 2074460 h 3022979"/>
              <a:gd name="connsiteX5" fmla="*/ 0 w 839745"/>
              <a:gd name="connsiteY5" fmla="*/ 3022979 h 3022979"/>
              <a:gd name="connsiteX0" fmla="*/ 518615 w 839745"/>
              <a:gd name="connsiteY0" fmla="*/ 0 h 3022979"/>
              <a:gd name="connsiteX1" fmla="*/ 781334 w 839745"/>
              <a:gd name="connsiteY1" fmla="*/ 457199 h 3022979"/>
              <a:gd name="connsiteX2" fmla="*/ 777922 w 839745"/>
              <a:gd name="connsiteY2" fmla="*/ 658504 h 3022979"/>
              <a:gd name="connsiteX3" fmla="*/ 829101 w 839745"/>
              <a:gd name="connsiteY3" fmla="*/ 876868 h 3022979"/>
              <a:gd name="connsiteX4" fmla="*/ 539087 w 839745"/>
              <a:gd name="connsiteY4" fmla="*/ 2074460 h 3022979"/>
              <a:gd name="connsiteX5" fmla="*/ 0 w 839745"/>
              <a:gd name="connsiteY5" fmla="*/ 3022979 h 3022979"/>
              <a:gd name="connsiteX0" fmla="*/ 519946 w 841076"/>
              <a:gd name="connsiteY0" fmla="*/ 0 h 3022979"/>
              <a:gd name="connsiteX1" fmla="*/ 782665 w 841076"/>
              <a:gd name="connsiteY1" fmla="*/ 457199 h 3022979"/>
              <a:gd name="connsiteX2" fmla="*/ 779253 w 841076"/>
              <a:gd name="connsiteY2" fmla="*/ 658504 h 3022979"/>
              <a:gd name="connsiteX3" fmla="*/ 830432 w 841076"/>
              <a:gd name="connsiteY3" fmla="*/ 876868 h 3022979"/>
              <a:gd name="connsiteX4" fmla="*/ 540418 w 841076"/>
              <a:gd name="connsiteY4" fmla="*/ 2074460 h 3022979"/>
              <a:gd name="connsiteX5" fmla="*/ 1331 w 841076"/>
              <a:gd name="connsiteY5" fmla="*/ 3022979 h 3022979"/>
              <a:gd name="connsiteX0" fmla="*/ 519946 w 841076"/>
              <a:gd name="connsiteY0" fmla="*/ 0 h 3029803"/>
              <a:gd name="connsiteX1" fmla="*/ 782665 w 841076"/>
              <a:gd name="connsiteY1" fmla="*/ 457199 h 3029803"/>
              <a:gd name="connsiteX2" fmla="*/ 779253 w 841076"/>
              <a:gd name="connsiteY2" fmla="*/ 658504 h 3029803"/>
              <a:gd name="connsiteX3" fmla="*/ 830432 w 841076"/>
              <a:gd name="connsiteY3" fmla="*/ 876868 h 3029803"/>
              <a:gd name="connsiteX4" fmla="*/ 540418 w 841076"/>
              <a:gd name="connsiteY4" fmla="*/ 2074460 h 3029803"/>
              <a:gd name="connsiteX5" fmla="*/ 1331 w 841076"/>
              <a:gd name="connsiteY5" fmla="*/ 3029803 h 3029803"/>
              <a:gd name="connsiteX0" fmla="*/ 518790 w 839920"/>
              <a:gd name="connsiteY0" fmla="*/ 0 h 3029803"/>
              <a:gd name="connsiteX1" fmla="*/ 781509 w 839920"/>
              <a:gd name="connsiteY1" fmla="*/ 457199 h 3029803"/>
              <a:gd name="connsiteX2" fmla="*/ 778097 w 839920"/>
              <a:gd name="connsiteY2" fmla="*/ 658504 h 3029803"/>
              <a:gd name="connsiteX3" fmla="*/ 829276 w 839920"/>
              <a:gd name="connsiteY3" fmla="*/ 876868 h 3029803"/>
              <a:gd name="connsiteX4" fmla="*/ 539262 w 839920"/>
              <a:gd name="connsiteY4" fmla="*/ 2074460 h 3029803"/>
              <a:gd name="connsiteX5" fmla="*/ 175 w 839920"/>
              <a:gd name="connsiteY5" fmla="*/ 3029803 h 3029803"/>
              <a:gd name="connsiteX0" fmla="*/ 518615 w 839745"/>
              <a:gd name="connsiteY0" fmla="*/ 0 h 3029803"/>
              <a:gd name="connsiteX1" fmla="*/ 781334 w 839745"/>
              <a:gd name="connsiteY1" fmla="*/ 457199 h 3029803"/>
              <a:gd name="connsiteX2" fmla="*/ 777922 w 839745"/>
              <a:gd name="connsiteY2" fmla="*/ 658504 h 3029803"/>
              <a:gd name="connsiteX3" fmla="*/ 829101 w 839745"/>
              <a:gd name="connsiteY3" fmla="*/ 876868 h 3029803"/>
              <a:gd name="connsiteX4" fmla="*/ 539087 w 839745"/>
              <a:gd name="connsiteY4" fmla="*/ 2074460 h 3029803"/>
              <a:gd name="connsiteX5" fmla="*/ 221778 w 839745"/>
              <a:gd name="connsiteY5" fmla="*/ 2555543 h 3029803"/>
              <a:gd name="connsiteX6" fmla="*/ 0 w 839745"/>
              <a:gd name="connsiteY6" fmla="*/ 3029803 h 3029803"/>
              <a:gd name="connsiteX0" fmla="*/ 518615 w 839745"/>
              <a:gd name="connsiteY0" fmla="*/ 0 h 3029803"/>
              <a:gd name="connsiteX1" fmla="*/ 781334 w 839745"/>
              <a:gd name="connsiteY1" fmla="*/ 457199 h 3029803"/>
              <a:gd name="connsiteX2" fmla="*/ 777922 w 839745"/>
              <a:gd name="connsiteY2" fmla="*/ 658504 h 3029803"/>
              <a:gd name="connsiteX3" fmla="*/ 829101 w 839745"/>
              <a:gd name="connsiteY3" fmla="*/ 876868 h 3029803"/>
              <a:gd name="connsiteX4" fmla="*/ 539087 w 839745"/>
              <a:gd name="connsiteY4" fmla="*/ 2074460 h 3029803"/>
              <a:gd name="connsiteX5" fmla="*/ 218366 w 839745"/>
              <a:gd name="connsiteY5" fmla="*/ 2613546 h 3029803"/>
              <a:gd name="connsiteX6" fmla="*/ 0 w 839745"/>
              <a:gd name="connsiteY6" fmla="*/ 3029803 h 3029803"/>
              <a:gd name="connsiteX0" fmla="*/ 518615 w 839745"/>
              <a:gd name="connsiteY0" fmla="*/ 0 h 3029803"/>
              <a:gd name="connsiteX1" fmla="*/ 781334 w 839745"/>
              <a:gd name="connsiteY1" fmla="*/ 457199 h 3029803"/>
              <a:gd name="connsiteX2" fmla="*/ 777922 w 839745"/>
              <a:gd name="connsiteY2" fmla="*/ 658504 h 3029803"/>
              <a:gd name="connsiteX3" fmla="*/ 829101 w 839745"/>
              <a:gd name="connsiteY3" fmla="*/ 876868 h 3029803"/>
              <a:gd name="connsiteX4" fmla="*/ 539087 w 839745"/>
              <a:gd name="connsiteY4" fmla="*/ 2074460 h 3029803"/>
              <a:gd name="connsiteX5" fmla="*/ 218366 w 839745"/>
              <a:gd name="connsiteY5" fmla="*/ 2613546 h 3029803"/>
              <a:gd name="connsiteX6" fmla="*/ 0 w 839745"/>
              <a:gd name="connsiteY6" fmla="*/ 3029803 h 3029803"/>
              <a:gd name="connsiteX0" fmla="*/ 518615 w 839745"/>
              <a:gd name="connsiteY0" fmla="*/ 0 h 3029803"/>
              <a:gd name="connsiteX1" fmla="*/ 781334 w 839745"/>
              <a:gd name="connsiteY1" fmla="*/ 457199 h 3029803"/>
              <a:gd name="connsiteX2" fmla="*/ 777922 w 839745"/>
              <a:gd name="connsiteY2" fmla="*/ 658504 h 3029803"/>
              <a:gd name="connsiteX3" fmla="*/ 829101 w 839745"/>
              <a:gd name="connsiteY3" fmla="*/ 876868 h 3029803"/>
              <a:gd name="connsiteX4" fmla="*/ 539087 w 839745"/>
              <a:gd name="connsiteY4" fmla="*/ 2074460 h 3029803"/>
              <a:gd name="connsiteX5" fmla="*/ 218366 w 839745"/>
              <a:gd name="connsiteY5" fmla="*/ 2613546 h 3029803"/>
              <a:gd name="connsiteX6" fmla="*/ 0 w 839745"/>
              <a:gd name="connsiteY6" fmla="*/ 3029803 h 3029803"/>
              <a:gd name="connsiteX0" fmla="*/ 518615 w 840600"/>
              <a:gd name="connsiteY0" fmla="*/ 0 h 3029803"/>
              <a:gd name="connsiteX1" fmla="*/ 781334 w 840600"/>
              <a:gd name="connsiteY1" fmla="*/ 457199 h 3029803"/>
              <a:gd name="connsiteX2" fmla="*/ 777922 w 840600"/>
              <a:gd name="connsiteY2" fmla="*/ 658504 h 3029803"/>
              <a:gd name="connsiteX3" fmla="*/ 829101 w 840600"/>
              <a:gd name="connsiteY3" fmla="*/ 876868 h 3029803"/>
              <a:gd name="connsiteX4" fmla="*/ 525439 w 840600"/>
              <a:gd name="connsiteY4" fmla="*/ 2067636 h 3029803"/>
              <a:gd name="connsiteX5" fmla="*/ 218366 w 840600"/>
              <a:gd name="connsiteY5" fmla="*/ 2613546 h 3029803"/>
              <a:gd name="connsiteX6" fmla="*/ 0 w 840600"/>
              <a:gd name="connsiteY6" fmla="*/ 3029803 h 3029803"/>
              <a:gd name="connsiteX0" fmla="*/ 518615 w 839111"/>
              <a:gd name="connsiteY0" fmla="*/ 0 h 3029803"/>
              <a:gd name="connsiteX1" fmla="*/ 781334 w 839111"/>
              <a:gd name="connsiteY1" fmla="*/ 457199 h 3029803"/>
              <a:gd name="connsiteX2" fmla="*/ 777922 w 839111"/>
              <a:gd name="connsiteY2" fmla="*/ 658504 h 3029803"/>
              <a:gd name="connsiteX3" fmla="*/ 829101 w 839111"/>
              <a:gd name="connsiteY3" fmla="*/ 876868 h 3029803"/>
              <a:gd name="connsiteX4" fmla="*/ 549322 w 839111"/>
              <a:gd name="connsiteY4" fmla="*/ 2081283 h 3029803"/>
              <a:gd name="connsiteX5" fmla="*/ 218366 w 839111"/>
              <a:gd name="connsiteY5" fmla="*/ 2613546 h 3029803"/>
              <a:gd name="connsiteX6" fmla="*/ 0 w 839111"/>
              <a:gd name="connsiteY6" fmla="*/ 3029803 h 3029803"/>
              <a:gd name="connsiteX0" fmla="*/ 518615 w 839111"/>
              <a:gd name="connsiteY0" fmla="*/ 0 h 3029803"/>
              <a:gd name="connsiteX1" fmla="*/ 781334 w 839111"/>
              <a:gd name="connsiteY1" fmla="*/ 457199 h 3029803"/>
              <a:gd name="connsiteX2" fmla="*/ 777922 w 839111"/>
              <a:gd name="connsiteY2" fmla="*/ 658504 h 3029803"/>
              <a:gd name="connsiteX3" fmla="*/ 829101 w 839111"/>
              <a:gd name="connsiteY3" fmla="*/ 876868 h 3029803"/>
              <a:gd name="connsiteX4" fmla="*/ 549322 w 839111"/>
              <a:gd name="connsiteY4" fmla="*/ 2081283 h 3029803"/>
              <a:gd name="connsiteX5" fmla="*/ 218366 w 839111"/>
              <a:gd name="connsiteY5" fmla="*/ 2613546 h 3029803"/>
              <a:gd name="connsiteX6" fmla="*/ 0 w 839111"/>
              <a:gd name="connsiteY6" fmla="*/ 3029803 h 3029803"/>
              <a:gd name="connsiteX0" fmla="*/ 518615 w 840397"/>
              <a:gd name="connsiteY0" fmla="*/ 0 h 3029803"/>
              <a:gd name="connsiteX1" fmla="*/ 781334 w 840397"/>
              <a:gd name="connsiteY1" fmla="*/ 457199 h 3029803"/>
              <a:gd name="connsiteX2" fmla="*/ 777922 w 840397"/>
              <a:gd name="connsiteY2" fmla="*/ 658504 h 3029803"/>
              <a:gd name="connsiteX3" fmla="*/ 829101 w 840397"/>
              <a:gd name="connsiteY3" fmla="*/ 876868 h 3029803"/>
              <a:gd name="connsiteX4" fmla="*/ 549322 w 840397"/>
              <a:gd name="connsiteY4" fmla="*/ 2081283 h 3029803"/>
              <a:gd name="connsiteX5" fmla="*/ 218366 w 840397"/>
              <a:gd name="connsiteY5" fmla="*/ 2613546 h 3029803"/>
              <a:gd name="connsiteX6" fmla="*/ 0 w 840397"/>
              <a:gd name="connsiteY6" fmla="*/ 3029803 h 3029803"/>
              <a:gd name="connsiteX0" fmla="*/ 518615 w 831458"/>
              <a:gd name="connsiteY0" fmla="*/ 0 h 3029803"/>
              <a:gd name="connsiteX1" fmla="*/ 781334 w 831458"/>
              <a:gd name="connsiteY1" fmla="*/ 457199 h 3029803"/>
              <a:gd name="connsiteX2" fmla="*/ 777922 w 831458"/>
              <a:gd name="connsiteY2" fmla="*/ 658504 h 3029803"/>
              <a:gd name="connsiteX3" fmla="*/ 818865 w 831458"/>
              <a:gd name="connsiteY3" fmla="*/ 938283 h 3029803"/>
              <a:gd name="connsiteX4" fmla="*/ 549322 w 831458"/>
              <a:gd name="connsiteY4" fmla="*/ 2081283 h 3029803"/>
              <a:gd name="connsiteX5" fmla="*/ 218366 w 831458"/>
              <a:gd name="connsiteY5" fmla="*/ 2613546 h 3029803"/>
              <a:gd name="connsiteX6" fmla="*/ 0 w 831458"/>
              <a:gd name="connsiteY6" fmla="*/ 3029803 h 3029803"/>
              <a:gd name="connsiteX0" fmla="*/ 498143 w 831458"/>
              <a:gd name="connsiteY0" fmla="*/ 0 h 3063923"/>
              <a:gd name="connsiteX1" fmla="*/ 781334 w 831458"/>
              <a:gd name="connsiteY1" fmla="*/ 491319 h 3063923"/>
              <a:gd name="connsiteX2" fmla="*/ 777922 w 831458"/>
              <a:gd name="connsiteY2" fmla="*/ 692624 h 3063923"/>
              <a:gd name="connsiteX3" fmla="*/ 818865 w 831458"/>
              <a:gd name="connsiteY3" fmla="*/ 972403 h 3063923"/>
              <a:gd name="connsiteX4" fmla="*/ 549322 w 831458"/>
              <a:gd name="connsiteY4" fmla="*/ 2115403 h 3063923"/>
              <a:gd name="connsiteX5" fmla="*/ 218366 w 831458"/>
              <a:gd name="connsiteY5" fmla="*/ 2647666 h 3063923"/>
              <a:gd name="connsiteX6" fmla="*/ 0 w 831458"/>
              <a:gd name="connsiteY6" fmla="*/ 3063923 h 3063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31458" h="3063923">
                <a:moveTo>
                  <a:pt x="498143" y="0"/>
                </a:moveTo>
                <a:cubicBezTo>
                  <a:pt x="612727" y="162351"/>
                  <a:pt x="734704" y="375882"/>
                  <a:pt x="781334" y="491319"/>
                </a:cubicBezTo>
                <a:cubicBezTo>
                  <a:pt x="827964" y="606756"/>
                  <a:pt x="771098" y="630640"/>
                  <a:pt x="777922" y="692624"/>
                </a:cubicBezTo>
                <a:cubicBezTo>
                  <a:pt x="798394" y="887674"/>
                  <a:pt x="856965" y="735273"/>
                  <a:pt x="818865" y="972403"/>
                </a:cubicBezTo>
                <a:cubicBezTo>
                  <a:pt x="780765" y="1209533"/>
                  <a:pt x="650542" y="1835624"/>
                  <a:pt x="549322" y="2115403"/>
                </a:cubicBezTo>
                <a:cubicBezTo>
                  <a:pt x="424219" y="2330355"/>
                  <a:pt x="325274" y="2413379"/>
                  <a:pt x="218366" y="2647666"/>
                </a:cubicBezTo>
                <a:cubicBezTo>
                  <a:pt x="-79611" y="3032078"/>
                  <a:pt x="36963" y="2984880"/>
                  <a:pt x="0" y="3063923"/>
                </a:cubicBezTo>
              </a:path>
            </a:pathLst>
          </a:custGeom>
          <a:noFill/>
          <a:ln w="38100">
            <a:solidFill>
              <a:srgbClr val="C00000">
                <a:alpha val="8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785D5A13-D82E-4F56-9B43-047FC71D9E5F}"/>
              </a:ext>
            </a:extLst>
          </p:cNvPr>
          <p:cNvSpPr/>
          <p:nvPr/>
        </p:nvSpPr>
        <p:spPr>
          <a:xfrm>
            <a:off x="5042848" y="10222173"/>
            <a:ext cx="661916" cy="1160060"/>
          </a:xfrm>
          <a:custGeom>
            <a:avLst/>
            <a:gdLst>
              <a:gd name="connsiteX0" fmla="*/ 0 w 685800"/>
              <a:gd name="connsiteY0" fmla="*/ 0 h 1153236"/>
              <a:gd name="connsiteX1" fmla="*/ 539086 w 685800"/>
              <a:gd name="connsiteY1" fmla="*/ 668740 h 1153236"/>
              <a:gd name="connsiteX2" fmla="*/ 685800 w 685800"/>
              <a:gd name="connsiteY2" fmla="*/ 1153236 h 1153236"/>
              <a:gd name="connsiteX0" fmla="*/ 0 w 685800"/>
              <a:gd name="connsiteY0" fmla="*/ 0 h 1153236"/>
              <a:gd name="connsiteX1" fmla="*/ 532262 w 685800"/>
              <a:gd name="connsiteY1" fmla="*/ 668740 h 1153236"/>
              <a:gd name="connsiteX2" fmla="*/ 685800 w 685800"/>
              <a:gd name="connsiteY2" fmla="*/ 1153236 h 1153236"/>
              <a:gd name="connsiteX0" fmla="*/ 0 w 685800"/>
              <a:gd name="connsiteY0" fmla="*/ 0 h 1153236"/>
              <a:gd name="connsiteX1" fmla="*/ 532262 w 685800"/>
              <a:gd name="connsiteY1" fmla="*/ 668740 h 1153236"/>
              <a:gd name="connsiteX2" fmla="*/ 685800 w 685800"/>
              <a:gd name="connsiteY2" fmla="*/ 1153236 h 1153236"/>
              <a:gd name="connsiteX0" fmla="*/ 0 w 685800"/>
              <a:gd name="connsiteY0" fmla="*/ 0 h 1153236"/>
              <a:gd name="connsiteX1" fmla="*/ 532262 w 685800"/>
              <a:gd name="connsiteY1" fmla="*/ 668740 h 1153236"/>
              <a:gd name="connsiteX2" fmla="*/ 685800 w 685800"/>
              <a:gd name="connsiteY2" fmla="*/ 1153236 h 1153236"/>
              <a:gd name="connsiteX0" fmla="*/ 0 w 685800"/>
              <a:gd name="connsiteY0" fmla="*/ 0 h 1153236"/>
              <a:gd name="connsiteX1" fmla="*/ 562969 w 685800"/>
              <a:gd name="connsiteY1" fmla="*/ 733567 h 1153236"/>
              <a:gd name="connsiteX2" fmla="*/ 685800 w 685800"/>
              <a:gd name="connsiteY2" fmla="*/ 1153236 h 1153236"/>
              <a:gd name="connsiteX0" fmla="*/ 0 w 685800"/>
              <a:gd name="connsiteY0" fmla="*/ 0 h 1153236"/>
              <a:gd name="connsiteX1" fmla="*/ 562969 w 685800"/>
              <a:gd name="connsiteY1" fmla="*/ 733567 h 1153236"/>
              <a:gd name="connsiteX2" fmla="*/ 685800 w 685800"/>
              <a:gd name="connsiteY2" fmla="*/ 1153236 h 1153236"/>
              <a:gd name="connsiteX0" fmla="*/ 0 w 685800"/>
              <a:gd name="connsiteY0" fmla="*/ 0 h 1153236"/>
              <a:gd name="connsiteX1" fmla="*/ 562969 w 685800"/>
              <a:gd name="connsiteY1" fmla="*/ 733567 h 1153236"/>
              <a:gd name="connsiteX2" fmla="*/ 685800 w 685800"/>
              <a:gd name="connsiteY2" fmla="*/ 1153236 h 1153236"/>
              <a:gd name="connsiteX0" fmla="*/ 0 w 658504"/>
              <a:gd name="connsiteY0" fmla="*/ 0 h 1139588"/>
              <a:gd name="connsiteX1" fmla="*/ 562969 w 658504"/>
              <a:gd name="connsiteY1" fmla="*/ 733567 h 1139588"/>
              <a:gd name="connsiteX2" fmla="*/ 658504 w 658504"/>
              <a:gd name="connsiteY2" fmla="*/ 1139588 h 1139588"/>
              <a:gd name="connsiteX0" fmla="*/ 0 w 658504"/>
              <a:gd name="connsiteY0" fmla="*/ 0 h 1139588"/>
              <a:gd name="connsiteX1" fmla="*/ 562969 w 658504"/>
              <a:gd name="connsiteY1" fmla="*/ 733567 h 1139588"/>
              <a:gd name="connsiteX2" fmla="*/ 658504 w 658504"/>
              <a:gd name="connsiteY2" fmla="*/ 1139588 h 1139588"/>
              <a:gd name="connsiteX0" fmla="*/ 0 w 661916"/>
              <a:gd name="connsiteY0" fmla="*/ 0 h 1160060"/>
              <a:gd name="connsiteX1" fmla="*/ 562969 w 661916"/>
              <a:gd name="connsiteY1" fmla="*/ 733567 h 1160060"/>
              <a:gd name="connsiteX2" fmla="*/ 661916 w 661916"/>
              <a:gd name="connsiteY2" fmla="*/ 1160060 h 1160060"/>
              <a:gd name="connsiteX0" fmla="*/ 0 w 661916"/>
              <a:gd name="connsiteY0" fmla="*/ 0 h 1160060"/>
              <a:gd name="connsiteX1" fmla="*/ 562969 w 661916"/>
              <a:gd name="connsiteY1" fmla="*/ 733567 h 1160060"/>
              <a:gd name="connsiteX2" fmla="*/ 661916 w 661916"/>
              <a:gd name="connsiteY2" fmla="*/ 1160060 h 1160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1916" h="1160060">
                <a:moveTo>
                  <a:pt x="0" y="0"/>
                </a:moveTo>
                <a:cubicBezTo>
                  <a:pt x="212393" y="238267"/>
                  <a:pt x="490182" y="540224"/>
                  <a:pt x="562969" y="733567"/>
                </a:cubicBezTo>
                <a:cubicBezTo>
                  <a:pt x="635756" y="926910"/>
                  <a:pt x="586284" y="855260"/>
                  <a:pt x="661916" y="1160060"/>
                </a:cubicBezTo>
              </a:path>
            </a:pathLst>
          </a:custGeom>
          <a:noFill/>
          <a:ln w="38100">
            <a:solidFill>
              <a:srgbClr val="C00000">
                <a:alpha val="8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282C2E23-22E3-43B4-97C8-BC6D9C41F683}"/>
              </a:ext>
            </a:extLst>
          </p:cNvPr>
          <p:cNvSpPr/>
          <p:nvPr/>
        </p:nvSpPr>
        <p:spPr>
          <a:xfrm>
            <a:off x="5633113" y="8451376"/>
            <a:ext cx="996287" cy="324134"/>
          </a:xfrm>
          <a:custGeom>
            <a:avLst/>
            <a:gdLst>
              <a:gd name="connsiteX0" fmla="*/ 0 w 996287"/>
              <a:gd name="connsiteY0" fmla="*/ 0 h 324134"/>
              <a:gd name="connsiteX1" fmla="*/ 487908 w 996287"/>
              <a:gd name="connsiteY1" fmla="*/ 88711 h 324134"/>
              <a:gd name="connsiteX2" fmla="*/ 996287 w 996287"/>
              <a:gd name="connsiteY2" fmla="*/ 324134 h 324134"/>
              <a:gd name="connsiteX0" fmla="*/ 0 w 996287"/>
              <a:gd name="connsiteY0" fmla="*/ 0 h 324134"/>
              <a:gd name="connsiteX1" fmla="*/ 487908 w 996287"/>
              <a:gd name="connsiteY1" fmla="*/ 88711 h 324134"/>
              <a:gd name="connsiteX2" fmla="*/ 996287 w 996287"/>
              <a:gd name="connsiteY2" fmla="*/ 324134 h 324134"/>
              <a:gd name="connsiteX0" fmla="*/ 0 w 996287"/>
              <a:gd name="connsiteY0" fmla="*/ 0 h 324134"/>
              <a:gd name="connsiteX1" fmla="*/ 464024 w 996287"/>
              <a:gd name="connsiteY1" fmla="*/ 85299 h 324134"/>
              <a:gd name="connsiteX2" fmla="*/ 996287 w 996287"/>
              <a:gd name="connsiteY2" fmla="*/ 324134 h 324134"/>
              <a:gd name="connsiteX0" fmla="*/ 0 w 996287"/>
              <a:gd name="connsiteY0" fmla="*/ 0 h 324134"/>
              <a:gd name="connsiteX1" fmla="*/ 464024 w 996287"/>
              <a:gd name="connsiteY1" fmla="*/ 85299 h 324134"/>
              <a:gd name="connsiteX2" fmla="*/ 996287 w 996287"/>
              <a:gd name="connsiteY2" fmla="*/ 324134 h 324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96287" h="324134">
                <a:moveTo>
                  <a:pt x="0" y="0"/>
                </a:moveTo>
                <a:cubicBezTo>
                  <a:pt x="160930" y="17344"/>
                  <a:pt x="239973" y="-9666"/>
                  <a:pt x="464024" y="85299"/>
                </a:cubicBezTo>
                <a:cubicBezTo>
                  <a:pt x="688075" y="180264"/>
                  <a:pt x="630641" y="206138"/>
                  <a:pt x="996287" y="324134"/>
                </a:cubicBezTo>
              </a:path>
            </a:pathLst>
          </a:custGeom>
          <a:noFill/>
          <a:ln w="38100">
            <a:solidFill>
              <a:srgbClr val="C00000">
                <a:alpha val="8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A62ADDDA-893F-42A3-AB69-35118CB7E9B4}"/>
              </a:ext>
            </a:extLst>
          </p:cNvPr>
          <p:cNvSpPr/>
          <p:nvPr/>
        </p:nvSpPr>
        <p:spPr>
          <a:xfrm>
            <a:off x="5366982" y="9724030"/>
            <a:ext cx="777922" cy="2357651"/>
          </a:xfrm>
          <a:custGeom>
            <a:avLst/>
            <a:gdLst>
              <a:gd name="connsiteX0" fmla="*/ 0 w 777922"/>
              <a:gd name="connsiteY0" fmla="*/ 0 h 2357651"/>
              <a:gd name="connsiteX1" fmla="*/ 269543 w 777922"/>
              <a:gd name="connsiteY1" fmla="*/ 481083 h 2357651"/>
              <a:gd name="connsiteX2" fmla="*/ 614149 w 777922"/>
              <a:gd name="connsiteY2" fmla="*/ 924636 h 2357651"/>
              <a:gd name="connsiteX3" fmla="*/ 777922 w 777922"/>
              <a:gd name="connsiteY3" fmla="*/ 2357651 h 2357651"/>
              <a:gd name="connsiteX0" fmla="*/ 0 w 777922"/>
              <a:gd name="connsiteY0" fmla="*/ 0 h 2357651"/>
              <a:gd name="connsiteX1" fmla="*/ 269543 w 777922"/>
              <a:gd name="connsiteY1" fmla="*/ 481083 h 2357651"/>
              <a:gd name="connsiteX2" fmla="*/ 614149 w 777922"/>
              <a:gd name="connsiteY2" fmla="*/ 924636 h 2357651"/>
              <a:gd name="connsiteX3" fmla="*/ 777922 w 777922"/>
              <a:gd name="connsiteY3" fmla="*/ 2357651 h 2357651"/>
              <a:gd name="connsiteX0" fmla="*/ 0 w 777922"/>
              <a:gd name="connsiteY0" fmla="*/ 0 h 2357651"/>
              <a:gd name="connsiteX1" fmla="*/ 269543 w 777922"/>
              <a:gd name="connsiteY1" fmla="*/ 481083 h 2357651"/>
              <a:gd name="connsiteX2" fmla="*/ 614149 w 777922"/>
              <a:gd name="connsiteY2" fmla="*/ 924636 h 2357651"/>
              <a:gd name="connsiteX3" fmla="*/ 777922 w 777922"/>
              <a:gd name="connsiteY3" fmla="*/ 2357651 h 2357651"/>
              <a:gd name="connsiteX0" fmla="*/ 0 w 777922"/>
              <a:gd name="connsiteY0" fmla="*/ 0 h 2357651"/>
              <a:gd name="connsiteX1" fmla="*/ 286603 w 777922"/>
              <a:gd name="connsiteY1" fmla="*/ 481083 h 2357651"/>
              <a:gd name="connsiteX2" fmla="*/ 614149 w 777922"/>
              <a:gd name="connsiteY2" fmla="*/ 924636 h 2357651"/>
              <a:gd name="connsiteX3" fmla="*/ 777922 w 777922"/>
              <a:gd name="connsiteY3" fmla="*/ 2357651 h 2357651"/>
              <a:gd name="connsiteX0" fmla="*/ 0 w 777922"/>
              <a:gd name="connsiteY0" fmla="*/ 0 h 2357651"/>
              <a:gd name="connsiteX1" fmla="*/ 286603 w 777922"/>
              <a:gd name="connsiteY1" fmla="*/ 481083 h 2357651"/>
              <a:gd name="connsiteX2" fmla="*/ 614149 w 777922"/>
              <a:gd name="connsiteY2" fmla="*/ 924636 h 2357651"/>
              <a:gd name="connsiteX3" fmla="*/ 777922 w 777922"/>
              <a:gd name="connsiteY3" fmla="*/ 2357651 h 2357651"/>
              <a:gd name="connsiteX0" fmla="*/ 0 w 777922"/>
              <a:gd name="connsiteY0" fmla="*/ 0 h 2357651"/>
              <a:gd name="connsiteX1" fmla="*/ 286603 w 777922"/>
              <a:gd name="connsiteY1" fmla="*/ 481083 h 2357651"/>
              <a:gd name="connsiteX2" fmla="*/ 614149 w 777922"/>
              <a:gd name="connsiteY2" fmla="*/ 924636 h 2357651"/>
              <a:gd name="connsiteX3" fmla="*/ 777922 w 777922"/>
              <a:gd name="connsiteY3" fmla="*/ 2357651 h 2357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7922" h="2357651">
                <a:moveTo>
                  <a:pt x="0" y="0"/>
                </a:moveTo>
                <a:cubicBezTo>
                  <a:pt x="83592" y="163488"/>
                  <a:pt x="156950" y="313330"/>
                  <a:pt x="286603" y="481083"/>
                </a:cubicBezTo>
                <a:cubicBezTo>
                  <a:pt x="416256" y="648836"/>
                  <a:pt x="504967" y="697174"/>
                  <a:pt x="614149" y="924636"/>
                </a:cubicBezTo>
                <a:cubicBezTo>
                  <a:pt x="723331" y="1152098"/>
                  <a:pt x="738400" y="1797524"/>
                  <a:pt x="777922" y="2357651"/>
                </a:cubicBezTo>
              </a:path>
            </a:pathLst>
          </a:custGeom>
          <a:noFill/>
          <a:ln w="38100">
            <a:solidFill>
              <a:srgbClr val="C00000">
                <a:alpha val="8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B6F64D7-A48E-4AB1-B762-16D3BC9CCEDE}"/>
              </a:ext>
            </a:extLst>
          </p:cNvPr>
          <p:cNvSpPr/>
          <p:nvPr/>
        </p:nvSpPr>
        <p:spPr>
          <a:xfrm>
            <a:off x="505326" y="11502189"/>
            <a:ext cx="3029681" cy="699678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0422C22-E100-4D3E-BE9B-2FE37443AFEC}"/>
              </a:ext>
            </a:extLst>
          </p:cNvPr>
          <p:cNvCxnSpPr/>
          <p:nvPr/>
        </p:nvCxnSpPr>
        <p:spPr>
          <a:xfrm>
            <a:off x="649914" y="11696361"/>
            <a:ext cx="380497" cy="0"/>
          </a:xfrm>
          <a:prstGeom prst="line">
            <a:avLst/>
          </a:prstGeom>
          <a:noFill/>
          <a:ln w="38100">
            <a:solidFill>
              <a:srgbClr val="C00000">
                <a:alpha val="8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A5D3F32F-F0AF-497D-87B0-B9731C4A8AAF}"/>
              </a:ext>
            </a:extLst>
          </p:cNvPr>
          <p:cNvSpPr txBox="1"/>
          <p:nvPr/>
        </p:nvSpPr>
        <p:spPr>
          <a:xfrm>
            <a:off x="1065420" y="11511695"/>
            <a:ext cx="2469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Veilaget Gamle Nærsnes</a:t>
            </a:r>
            <a:endParaRPr lang="en-US" dirty="0"/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EC89239D-7E85-4A77-BDE2-E1D26AAED70A}"/>
              </a:ext>
            </a:extLst>
          </p:cNvPr>
          <p:cNvSpPr/>
          <p:nvPr/>
        </p:nvSpPr>
        <p:spPr>
          <a:xfrm>
            <a:off x="7687101" y="1030406"/>
            <a:ext cx="293427" cy="81887"/>
          </a:xfrm>
          <a:custGeom>
            <a:avLst/>
            <a:gdLst>
              <a:gd name="connsiteX0" fmla="*/ 0 w 293427"/>
              <a:gd name="connsiteY0" fmla="*/ 81887 h 81887"/>
              <a:gd name="connsiteX1" fmla="*/ 293427 w 293427"/>
              <a:gd name="connsiteY1" fmla="*/ 0 h 81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93427" h="81887">
                <a:moveTo>
                  <a:pt x="0" y="81887"/>
                </a:moveTo>
                <a:cubicBezTo>
                  <a:pt x="116290" y="41228"/>
                  <a:pt x="232581" y="569"/>
                  <a:pt x="293427" y="0"/>
                </a:cubicBezTo>
              </a:path>
            </a:pathLst>
          </a:custGeom>
          <a:noFill/>
          <a:ln w="38100">
            <a:solidFill>
              <a:srgbClr val="C00000">
                <a:alpha val="8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557D02-D017-45B9-B81D-A27851F9A531}"/>
              </a:ext>
            </a:extLst>
          </p:cNvPr>
          <p:cNvSpPr txBox="1"/>
          <p:nvPr/>
        </p:nvSpPr>
        <p:spPr>
          <a:xfrm>
            <a:off x="820150" y="11872946"/>
            <a:ext cx="23773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i="1" dirty="0"/>
              <a:t>Godkjent Årsmøte 10.06.2020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2413876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3824</TotalTime>
  <Words>6</Words>
  <Application>Microsoft Office PowerPoint</Application>
  <PresentationFormat>A3 Paper (297x420 mm)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Geir C. Walaas</dc:creator>
  <cp:lastModifiedBy>Geir C. Walaas</cp:lastModifiedBy>
  <cp:revision>14</cp:revision>
  <cp:lastPrinted>2019-11-17T14:56:14Z</cp:lastPrinted>
  <dcterms:created xsi:type="dcterms:W3CDTF">2019-11-17T10:41:44Z</dcterms:created>
  <dcterms:modified xsi:type="dcterms:W3CDTF">2020-06-17T15:04:33Z</dcterms:modified>
</cp:coreProperties>
</file>